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Lst>
  <p:handoutMasterIdLst>
    <p:handoutMasterId r:id="rId7"/>
  </p:handoutMasterIdLst>
  <p:sldIdLst>
    <p:sldId id="257" r:id="rId6"/>
  </p:sldIdLst>
  <p:sldSz cx="10691813" cy="151193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554B"/>
    <a:srgbClr val="FFE8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29" d="100"/>
          <a:sy n="29" d="100"/>
        </p:scale>
        <p:origin x="2244" y="76"/>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DAA09440-F48E-2A28-AED6-FBB2602F08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21D4D026-BF84-8D3C-FE8A-FB8CFD0B63D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4EE852-EFC4-4074-B3ED-2629680E5983}" type="datetimeFigureOut">
              <a:rPr lang="sv-SE" smtClean="0"/>
              <a:t>2024-09-03</a:t>
            </a:fld>
            <a:endParaRPr lang="sv-SE"/>
          </a:p>
        </p:txBody>
      </p:sp>
      <p:sp>
        <p:nvSpPr>
          <p:cNvPr id="4" name="Platshållare för sidfot 3">
            <a:extLst>
              <a:ext uri="{FF2B5EF4-FFF2-40B4-BE49-F238E27FC236}">
                <a16:creationId xmlns:a16="http://schemas.microsoft.com/office/drawing/2014/main" id="{F117FC58-2EFA-AE85-7D6F-4D62E8729C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BDA56461-DE57-DE37-DABB-9ADAF27B58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33CF42-EF4E-4EDE-B2F4-11A42786E369}" type="slidenum">
              <a:rPr lang="sv-SE" smtClean="0"/>
              <a:t>‹#›</a:t>
            </a:fld>
            <a:endParaRPr lang="sv-SE"/>
          </a:p>
        </p:txBody>
      </p:sp>
    </p:spTree>
    <p:extLst>
      <p:ext uri="{BB962C8B-B14F-4D97-AF65-F5344CB8AC3E}">
        <p14:creationId xmlns:p14="http://schemas.microsoft.com/office/powerpoint/2010/main" val="32419997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 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43292C4-ED62-F598-2EC3-8031AE86505E}"/>
              </a:ext>
            </a:extLst>
          </p:cNvPr>
          <p:cNvSpPr/>
          <p:nvPr userDrawn="1"/>
        </p:nvSpPr>
        <p:spPr>
          <a:xfrm>
            <a:off x="0" y="0"/>
            <a:ext cx="5345906" cy="5346216"/>
          </a:xfrm>
          <a:prstGeom prst="rect">
            <a:avLst/>
          </a:prstGeom>
          <a:solidFill>
            <a:srgbClr val="FFB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Title 1">
            <a:extLst>
              <a:ext uri="{FF2B5EF4-FFF2-40B4-BE49-F238E27FC236}">
                <a16:creationId xmlns:a16="http://schemas.microsoft.com/office/drawing/2014/main" id="{6F0BEEAC-4F82-D163-1439-02FC55D2CE67}"/>
              </a:ext>
            </a:extLst>
          </p:cNvPr>
          <p:cNvSpPr>
            <a:spLocks noGrp="1"/>
          </p:cNvSpPr>
          <p:nvPr>
            <p:ph type="title" hasCustomPrompt="1"/>
          </p:nvPr>
        </p:nvSpPr>
        <p:spPr>
          <a:xfrm>
            <a:off x="566928" y="6098487"/>
            <a:ext cx="4384964" cy="6936577"/>
          </a:xfrm>
          <a:prstGeom prst="rect">
            <a:avLst/>
          </a:prstGeom>
        </p:spPr>
        <p:txBody>
          <a:bodyPr/>
          <a:lstStyle>
            <a:lvl1pPr>
              <a:defRPr sz="5400">
                <a:latin typeface="DM Sans Medium" pitchFamily="2" charset="0"/>
              </a:defRPr>
            </a:lvl1pPr>
          </a:lstStyle>
          <a:p>
            <a:r>
              <a:rPr lang="sv-SE" dirty="0"/>
              <a:t>Klicka här för att ändra  rubrik</a:t>
            </a:r>
            <a:endParaRPr lang="en-US" dirty="0"/>
          </a:p>
        </p:txBody>
      </p:sp>
      <p:sp>
        <p:nvSpPr>
          <p:cNvPr id="2" name="Platshållare för bild 2">
            <a:extLst>
              <a:ext uri="{FF2B5EF4-FFF2-40B4-BE49-F238E27FC236}">
                <a16:creationId xmlns:a16="http://schemas.microsoft.com/office/drawing/2014/main" id="{F4347B40-899A-688A-D283-17C5EF2D7356}"/>
              </a:ext>
            </a:extLst>
          </p:cNvPr>
          <p:cNvSpPr>
            <a:spLocks noGrp="1"/>
          </p:cNvSpPr>
          <p:nvPr>
            <p:ph type="pic" sz="quarter" idx="14" hasCustomPrompt="1"/>
          </p:nvPr>
        </p:nvSpPr>
        <p:spPr>
          <a:xfrm>
            <a:off x="5345906" y="5346000"/>
            <a:ext cx="5346000" cy="9774000"/>
          </a:xfrm>
          <a:prstGeom prst="rect">
            <a:avLst/>
          </a:prstGeom>
          <a:noFill/>
        </p:spPr>
        <p:txBody>
          <a:bodyPr wrap="square" tIns="720000" bIns="0" anchor="ctr">
            <a:noAutofit/>
          </a:bodyPr>
          <a:lstStyle>
            <a:lvl1pPr marL="0" indent="0" algn="ctr">
              <a:buNone/>
              <a:defRPr sz="1500"/>
            </a:lvl1pPr>
          </a:lstStyle>
          <a:p>
            <a:r>
              <a:rPr lang="sv-SE" dirty="0"/>
              <a:t>Klicka för att infoga bild</a:t>
            </a:r>
          </a:p>
        </p:txBody>
      </p:sp>
      <p:sp>
        <p:nvSpPr>
          <p:cNvPr id="3" name="Frihandsfigur: Form 2">
            <a:extLst>
              <a:ext uri="{FF2B5EF4-FFF2-40B4-BE49-F238E27FC236}">
                <a16:creationId xmlns:a16="http://schemas.microsoft.com/office/drawing/2014/main" id="{32C1A158-4646-9C82-5F44-F20F085080A9}"/>
              </a:ext>
            </a:extLst>
          </p:cNvPr>
          <p:cNvSpPr>
            <a:spLocks noChangeAspect="1"/>
          </p:cNvSpPr>
          <p:nvPr userDrawn="1"/>
        </p:nvSpPr>
        <p:spPr>
          <a:xfrm rot="5400000">
            <a:off x="5346000" y="0"/>
            <a:ext cx="5346000" cy="5346000"/>
          </a:xfrm>
          <a:custGeom>
            <a:avLst/>
            <a:gdLst>
              <a:gd name="connsiteX0" fmla="*/ 2880000 w 2880000"/>
              <a:gd name="connsiteY0" fmla="*/ 0 h 2880000"/>
              <a:gd name="connsiteX1" fmla="*/ 2880000 w 2880000"/>
              <a:gd name="connsiteY1" fmla="*/ 2880000 h 2880000"/>
              <a:gd name="connsiteX2" fmla="*/ 0 w 2880000"/>
              <a:gd name="connsiteY2" fmla="*/ 2880000 h 2880000"/>
              <a:gd name="connsiteX3" fmla="*/ 2880000 w 2880000"/>
              <a:gd name="connsiteY3" fmla="*/ 0 h 2880000"/>
            </a:gdLst>
            <a:ahLst/>
            <a:cxnLst>
              <a:cxn ang="0">
                <a:pos x="connsiteX0" y="connsiteY0"/>
              </a:cxn>
              <a:cxn ang="0">
                <a:pos x="connsiteX1" y="connsiteY1"/>
              </a:cxn>
              <a:cxn ang="0">
                <a:pos x="connsiteX2" y="connsiteY2"/>
              </a:cxn>
              <a:cxn ang="0">
                <a:pos x="connsiteX3" y="connsiteY3"/>
              </a:cxn>
            </a:cxnLst>
            <a:rect l="l" t="t" r="r" b="b"/>
            <a:pathLst>
              <a:path w="2880000" h="2880000">
                <a:moveTo>
                  <a:pt x="2880000" y="0"/>
                </a:moveTo>
                <a:lnTo>
                  <a:pt x="2880000" y="2880000"/>
                </a:lnTo>
                <a:lnTo>
                  <a:pt x="0" y="2880000"/>
                </a:lnTo>
                <a:cubicBezTo>
                  <a:pt x="0" y="1289420"/>
                  <a:pt x="1289420" y="0"/>
                  <a:pt x="2880000"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Tree>
    <p:extLst>
      <p:ext uri="{BB962C8B-B14F-4D97-AF65-F5344CB8AC3E}">
        <p14:creationId xmlns:p14="http://schemas.microsoft.com/office/powerpoint/2010/main" val="319961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5C3667B6-4DF2-4167-B510-5986FE2CD0C4}"/>
              </a:ext>
            </a:extLst>
          </p:cNvPr>
          <p:cNvSpPr/>
          <p:nvPr userDrawn="1"/>
        </p:nvSpPr>
        <p:spPr>
          <a:xfrm>
            <a:off x="0" y="0"/>
            <a:ext cx="5345906" cy="534621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Rektangel 13">
            <a:extLst>
              <a:ext uri="{FF2B5EF4-FFF2-40B4-BE49-F238E27FC236}">
                <a16:creationId xmlns:a16="http://schemas.microsoft.com/office/drawing/2014/main" id="{4D298327-F4AE-7DB3-60C6-A6A6565E3B0D}"/>
              </a:ext>
            </a:extLst>
          </p:cNvPr>
          <p:cNvSpPr/>
          <p:nvPr userDrawn="1"/>
        </p:nvSpPr>
        <p:spPr>
          <a:xfrm>
            <a:off x="0" y="5346022"/>
            <a:ext cx="5345906" cy="534621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Title 1"/>
          <p:cNvSpPr>
            <a:spLocks noGrp="1"/>
          </p:cNvSpPr>
          <p:nvPr>
            <p:ph type="title" hasCustomPrompt="1"/>
          </p:nvPr>
        </p:nvSpPr>
        <p:spPr>
          <a:xfrm>
            <a:off x="587268" y="804969"/>
            <a:ext cx="4141739" cy="3887107"/>
          </a:xfrm>
          <a:prstGeom prst="rect">
            <a:avLst/>
          </a:prstGeom>
        </p:spPr>
        <p:txBody>
          <a:bodyPr/>
          <a:lstStyle>
            <a:lvl1pPr>
              <a:defRPr>
                <a:latin typeface="DM Sans Medium" pitchFamily="2" charset="0"/>
              </a:defRPr>
            </a:lvl1pPr>
          </a:lstStyle>
          <a:p>
            <a:r>
              <a:rPr lang="sv-SE" dirty="0"/>
              <a:t>Klicka här för att ändra  rubrik</a:t>
            </a:r>
            <a:endParaRPr lang="en-US" dirty="0"/>
          </a:p>
        </p:txBody>
      </p:sp>
      <p:sp>
        <p:nvSpPr>
          <p:cNvPr id="17" name="Text Placeholder 2">
            <a:extLst>
              <a:ext uri="{FF2B5EF4-FFF2-40B4-BE49-F238E27FC236}">
                <a16:creationId xmlns:a16="http://schemas.microsoft.com/office/drawing/2014/main" id="{4FFAE134-9CEC-0150-6C8A-6FCB34C9813C}"/>
              </a:ext>
            </a:extLst>
          </p:cNvPr>
          <p:cNvSpPr>
            <a:spLocks noGrp="1"/>
          </p:cNvSpPr>
          <p:nvPr>
            <p:ph type="body" idx="1" hasCustomPrompt="1"/>
          </p:nvPr>
        </p:nvSpPr>
        <p:spPr>
          <a:xfrm>
            <a:off x="587268" y="5980220"/>
            <a:ext cx="4104758" cy="3792915"/>
          </a:xfrm>
          <a:prstGeom prst="rect">
            <a:avLst/>
          </a:prstGeom>
        </p:spPr>
        <p:txBody>
          <a:bodyPr/>
          <a:lstStyle>
            <a:lvl1pPr marL="0" indent="0">
              <a:buNone/>
              <a:defRPr sz="2806">
                <a:solidFill>
                  <a:schemeClr val="bg1"/>
                </a:solidFill>
                <a:latin typeface="DM Sans Medium" pitchFamily="2" charset="0"/>
              </a:defRPr>
            </a:lvl1pPr>
            <a:lvl2pPr marL="534604" indent="0">
              <a:buNone/>
              <a:defRPr sz="2339">
                <a:solidFill>
                  <a:schemeClr val="tx1">
                    <a:tint val="82000"/>
                  </a:schemeClr>
                </a:solidFill>
              </a:defRPr>
            </a:lvl2pPr>
            <a:lvl3pPr marL="1069208" indent="0">
              <a:buNone/>
              <a:defRPr sz="2105">
                <a:solidFill>
                  <a:schemeClr val="tx1">
                    <a:tint val="82000"/>
                  </a:schemeClr>
                </a:solidFill>
              </a:defRPr>
            </a:lvl3pPr>
            <a:lvl4pPr marL="1603812" indent="0">
              <a:buNone/>
              <a:defRPr sz="1871">
                <a:solidFill>
                  <a:schemeClr val="tx1">
                    <a:tint val="82000"/>
                  </a:schemeClr>
                </a:solidFill>
              </a:defRPr>
            </a:lvl4pPr>
            <a:lvl5pPr marL="2138416" indent="0">
              <a:buNone/>
              <a:defRPr sz="1871">
                <a:solidFill>
                  <a:schemeClr val="tx1">
                    <a:tint val="82000"/>
                  </a:schemeClr>
                </a:solidFill>
              </a:defRPr>
            </a:lvl5pPr>
            <a:lvl6pPr marL="2673020" indent="0">
              <a:buNone/>
              <a:defRPr sz="1871">
                <a:solidFill>
                  <a:schemeClr val="tx1">
                    <a:tint val="82000"/>
                  </a:schemeClr>
                </a:solidFill>
              </a:defRPr>
            </a:lvl6pPr>
            <a:lvl7pPr marL="3207624" indent="0">
              <a:buNone/>
              <a:defRPr sz="1871">
                <a:solidFill>
                  <a:schemeClr val="tx1">
                    <a:tint val="82000"/>
                  </a:schemeClr>
                </a:solidFill>
              </a:defRPr>
            </a:lvl7pPr>
            <a:lvl8pPr marL="3742228" indent="0">
              <a:buNone/>
              <a:defRPr sz="1871">
                <a:solidFill>
                  <a:schemeClr val="tx1">
                    <a:tint val="82000"/>
                  </a:schemeClr>
                </a:solidFill>
              </a:defRPr>
            </a:lvl8pPr>
            <a:lvl9pPr marL="4276832" indent="0">
              <a:buNone/>
              <a:defRPr sz="1871">
                <a:solidFill>
                  <a:schemeClr val="tx1">
                    <a:tint val="82000"/>
                  </a:schemeClr>
                </a:solidFill>
              </a:defRPr>
            </a:lvl9pPr>
          </a:lstStyle>
          <a:p>
            <a:pPr lvl="0"/>
            <a:r>
              <a:rPr lang="sv-SE" dirty="0"/>
              <a:t>Klicka här för att ändra bakgrundstext</a:t>
            </a:r>
          </a:p>
        </p:txBody>
      </p:sp>
      <p:sp>
        <p:nvSpPr>
          <p:cNvPr id="3" name="Frihandsfigur: Form 2">
            <a:extLst>
              <a:ext uri="{FF2B5EF4-FFF2-40B4-BE49-F238E27FC236}">
                <a16:creationId xmlns:a16="http://schemas.microsoft.com/office/drawing/2014/main" id="{56FD3E52-8B6A-3FA5-ED6C-7C45792E19CF}"/>
              </a:ext>
            </a:extLst>
          </p:cNvPr>
          <p:cNvSpPr/>
          <p:nvPr userDrawn="1"/>
        </p:nvSpPr>
        <p:spPr>
          <a:xfrm>
            <a:off x="5257222" y="4715"/>
            <a:ext cx="5417657" cy="5620074"/>
          </a:xfrm>
          <a:custGeom>
            <a:avLst/>
            <a:gdLst>
              <a:gd name="connsiteX0" fmla="*/ 0 w 6832599"/>
              <a:gd name="connsiteY0" fmla="*/ 0 h 6864075"/>
              <a:gd name="connsiteX1" fmla="*/ 6832599 w 6832599"/>
              <a:gd name="connsiteY1" fmla="*/ 0 h 6864075"/>
              <a:gd name="connsiteX2" fmla="*/ 6832599 w 6832599"/>
              <a:gd name="connsiteY2" fmla="*/ 6864075 h 6864075"/>
              <a:gd name="connsiteX3" fmla="*/ 6832053 w 6832599"/>
              <a:gd name="connsiteY3" fmla="*/ 6864075 h 6864075"/>
              <a:gd name="connsiteX4" fmla="*/ 6824558 w 6832599"/>
              <a:gd name="connsiteY4" fmla="*/ 6551487 h 6864075"/>
              <a:gd name="connsiteX5" fmla="*/ 4837847 w 6832599"/>
              <a:gd name="connsiteY5" fmla="*/ 2033389 h 6864075"/>
              <a:gd name="connsiteX6" fmla="*/ 320976 w 6832599"/>
              <a:gd name="connsiteY6" fmla="*/ 14497 h 6864075"/>
              <a:gd name="connsiteX7" fmla="*/ 0 w 6832599"/>
              <a:gd name="connsiteY7" fmla="*/ 6560 h 686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2599" h="6864075">
                <a:moveTo>
                  <a:pt x="0" y="0"/>
                </a:moveTo>
                <a:lnTo>
                  <a:pt x="6832599" y="0"/>
                </a:lnTo>
                <a:lnTo>
                  <a:pt x="6832599" y="6864075"/>
                </a:lnTo>
                <a:lnTo>
                  <a:pt x="6832053" y="6864075"/>
                </a:lnTo>
                <a:lnTo>
                  <a:pt x="6824558" y="6551487"/>
                </a:lnTo>
                <a:cubicBezTo>
                  <a:pt x="6742025" y="4854500"/>
                  <a:pt x="6036632" y="3243361"/>
                  <a:pt x="4837847" y="2033389"/>
                </a:cubicBezTo>
                <a:cubicBezTo>
                  <a:pt x="3632072" y="816363"/>
                  <a:pt x="2020130" y="99028"/>
                  <a:pt x="320976" y="14497"/>
                </a:cubicBezTo>
                <a:lnTo>
                  <a:pt x="0" y="6560"/>
                </a:lnTo>
                <a:close/>
              </a:path>
            </a:pathLst>
          </a:cu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dirty="0"/>
          </a:p>
        </p:txBody>
      </p:sp>
      <p:sp>
        <p:nvSpPr>
          <p:cNvPr id="19" name="Platshållare för bild 18">
            <a:extLst>
              <a:ext uri="{FF2B5EF4-FFF2-40B4-BE49-F238E27FC236}">
                <a16:creationId xmlns:a16="http://schemas.microsoft.com/office/drawing/2014/main" id="{F40D4159-B056-53E8-5EFC-688B9F28AC95}"/>
              </a:ext>
            </a:extLst>
          </p:cNvPr>
          <p:cNvSpPr>
            <a:spLocks noGrp="1"/>
          </p:cNvSpPr>
          <p:nvPr>
            <p:ph type="pic" sz="quarter" idx="14" hasCustomPrompt="1"/>
          </p:nvPr>
        </p:nvSpPr>
        <p:spPr>
          <a:xfrm>
            <a:off x="5345906" y="238"/>
            <a:ext cx="5346000" cy="10692000"/>
          </a:xfrm>
          <a:custGeom>
            <a:avLst/>
            <a:gdLst>
              <a:gd name="connsiteX0" fmla="*/ 0 w 5346000"/>
              <a:gd name="connsiteY0" fmla="*/ 0 h 10692000"/>
              <a:gd name="connsiteX1" fmla="*/ 5346000 w 5346000"/>
              <a:gd name="connsiteY1" fmla="*/ 5346000 h 10692000"/>
              <a:gd name="connsiteX2" fmla="*/ 5346000 w 5346000"/>
              <a:gd name="connsiteY2" fmla="*/ 10692000 h 10692000"/>
              <a:gd name="connsiteX3" fmla="*/ 0 w 5346000"/>
              <a:gd name="connsiteY3" fmla="*/ 10692000 h 10692000"/>
            </a:gdLst>
            <a:ahLst/>
            <a:cxnLst>
              <a:cxn ang="0">
                <a:pos x="connsiteX0" y="connsiteY0"/>
              </a:cxn>
              <a:cxn ang="0">
                <a:pos x="connsiteX1" y="connsiteY1"/>
              </a:cxn>
              <a:cxn ang="0">
                <a:pos x="connsiteX2" y="connsiteY2"/>
              </a:cxn>
              <a:cxn ang="0">
                <a:pos x="connsiteX3" y="connsiteY3"/>
              </a:cxn>
            </a:cxnLst>
            <a:rect l="l" t="t" r="r" b="b"/>
            <a:pathLst>
              <a:path w="5346000" h="10692000">
                <a:moveTo>
                  <a:pt x="0" y="0"/>
                </a:moveTo>
                <a:cubicBezTo>
                  <a:pt x="2952514" y="0"/>
                  <a:pt x="5346000" y="2393486"/>
                  <a:pt x="5346000" y="5346000"/>
                </a:cubicBezTo>
                <a:lnTo>
                  <a:pt x="5346000" y="10692000"/>
                </a:lnTo>
                <a:lnTo>
                  <a:pt x="0" y="10692000"/>
                </a:lnTo>
                <a:close/>
              </a:path>
            </a:pathLst>
          </a:custGeom>
          <a:solidFill>
            <a:schemeClr val="accent2"/>
          </a:solidFill>
        </p:spPr>
        <p:txBody>
          <a:bodyPr wrap="square" tIns="720000" bIns="0" anchor="ctr">
            <a:noAutofit/>
          </a:bodyPr>
          <a:lstStyle>
            <a:lvl1pPr marL="0" indent="0" algn="ctr">
              <a:buNone/>
              <a:defRPr sz="1500"/>
            </a:lvl1pPr>
          </a:lstStyle>
          <a:p>
            <a:r>
              <a:rPr lang="sv-SE" dirty="0"/>
              <a:t>Klicka för att infoga bild</a:t>
            </a:r>
          </a:p>
        </p:txBody>
      </p:sp>
    </p:spTree>
    <p:extLst>
      <p:ext uri="{BB962C8B-B14F-4D97-AF65-F5344CB8AC3E}">
        <p14:creationId xmlns:p14="http://schemas.microsoft.com/office/powerpoint/2010/main" val="3620943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 text lån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9083DEC9-CF83-64FB-AB9E-8853D5D88B4E}"/>
              </a:ext>
            </a:extLst>
          </p:cNvPr>
          <p:cNvSpPr/>
          <p:nvPr userDrawn="1"/>
        </p:nvSpPr>
        <p:spPr>
          <a:xfrm>
            <a:off x="5346000" y="5346000"/>
            <a:ext cx="5346000" cy="9774000"/>
          </a:xfrm>
          <a:prstGeom prst="rect">
            <a:avLst/>
          </a:prstGeom>
          <a:solidFill>
            <a:srgbClr val="BEE1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Text Placeholder 2"/>
          <p:cNvSpPr>
            <a:spLocks noGrp="1"/>
          </p:cNvSpPr>
          <p:nvPr>
            <p:ph type="body" idx="1"/>
          </p:nvPr>
        </p:nvSpPr>
        <p:spPr>
          <a:xfrm>
            <a:off x="5846425" y="5986845"/>
            <a:ext cx="4104758" cy="7438582"/>
          </a:xfrm>
          <a:prstGeom prst="rect">
            <a:avLst/>
          </a:prstGeom>
        </p:spPr>
        <p:txBody>
          <a:bodyPr/>
          <a:lstStyle>
            <a:lvl1pPr marL="0" indent="0">
              <a:buNone/>
              <a:defRPr sz="2800">
                <a:solidFill>
                  <a:schemeClr val="tx1"/>
                </a:solidFill>
                <a:latin typeface="DM Sans Medium" pitchFamily="2" charset="0"/>
              </a:defRPr>
            </a:lvl1pPr>
            <a:lvl2pPr marL="534604" indent="0">
              <a:buNone/>
              <a:defRPr sz="2339">
                <a:solidFill>
                  <a:schemeClr val="tx1">
                    <a:tint val="82000"/>
                  </a:schemeClr>
                </a:solidFill>
              </a:defRPr>
            </a:lvl2pPr>
            <a:lvl3pPr marL="1069208" indent="0">
              <a:buNone/>
              <a:defRPr sz="2105">
                <a:solidFill>
                  <a:schemeClr val="tx1">
                    <a:tint val="82000"/>
                  </a:schemeClr>
                </a:solidFill>
              </a:defRPr>
            </a:lvl3pPr>
            <a:lvl4pPr marL="1603812" indent="0">
              <a:buNone/>
              <a:defRPr sz="1871">
                <a:solidFill>
                  <a:schemeClr val="tx1">
                    <a:tint val="82000"/>
                  </a:schemeClr>
                </a:solidFill>
              </a:defRPr>
            </a:lvl4pPr>
            <a:lvl5pPr marL="2138416" indent="0">
              <a:buNone/>
              <a:defRPr sz="1871">
                <a:solidFill>
                  <a:schemeClr val="tx1">
                    <a:tint val="82000"/>
                  </a:schemeClr>
                </a:solidFill>
              </a:defRPr>
            </a:lvl5pPr>
            <a:lvl6pPr marL="2673020" indent="0">
              <a:buNone/>
              <a:defRPr sz="1871">
                <a:solidFill>
                  <a:schemeClr val="tx1">
                    <a:tint val="82000"/>
                  </a:schemeClr>
                </a:solidFill>
              </a:defRPr>
            </a:lvl6pPr>
            <a:lvl7pPr marL="3207624" indent="0">
              <a:buNone/>
              <a:defRPr sz="1871">
                <a:solidFill>
                  <a:schemeClr val="tx1">
                    <a:tint val="82000"/>
                  </a:schemeClr>
                </a:solidFill>
              </a:defRPr>
            </a:lvl7pPr>
            <a:lvl8pPr marL="3742228" indent="0">
              <a:buNone/>
              <a:defRPr sz="1871">
                <a:solidFill>
                  <a:schemeClr val="tx1">
                    <a:tint val="82000"/>
                  </a:schemeClr>
                </a:solidFill>
              </a:defRPr>
            </a:lvl8pPr>
            <a:lvl9pPr marL="4276832" indent="0">
              <a:buNone/>
              <a:defRPr sz="1871">
                <a:solidFill>
                  <a:schemeClr val="tx1">
                    <a:tint val="82000"/>
                  </a:schemeClr>
                </a:solidFill>
              </a:defRPr>
            </a:lvl9pPr>
          </a:lstStyle>
          <a:p>
            <a:pPr lvl="0"/>
            <a:r>
              <a:rPr lang="sv-SE"/>
              <a:t>Klicka här för att ändra format på bakgrundstexten</a:t>
            </a:r>
          </a:p>
        </p:txBody>
      </p:sp>
      <p:sp>
        <p:nvSpPr>
          <p:cNvPr id="7" name="Rektangel 6">
            <a:extLst>
              <a:ext uri="{FF2B5EF4-FFF2-40B4-BE49-F238E27FC236}">
                <a16:creationId xmlns:a16="http://schemas.microsoft.com/office/drawing/2014/main" id="{7DAC0B1E-880B-25DF-A2AC-A93F353C313F}"/>
              </a:ext>
            </a:extLst>
          </p:cNvPr>
          <p:cNvSpPr/>
          <p:nvPr userDrawn="1"/>
        </p:nvSpPr>
        <p:spPr>
          <a:xfrm>
            <a:off x="0" y="0"/>
            <a:ext cx="5346000" cy="5346000"/>
          </a:xfrm>
          <a:prstGeom prst="rect">
            <a:avLst/>
          </a:prstGeom>
          <a:solidFill>
            <a:srgbClr val="0055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Title 1">
            <a:extLst>
              <a:ext uri="{FF2B5EF4-FFF2-40B4-BE49-F238E27FC236}">
                <a16:creationId xmlns:a16="http://schemas.microsoft.com/office/drawing/2014/main" id="{6F641CDB-9E6C-944D-DD73-9B1AD484A11C}"/>
              </a:ext>
            </a:extLst>
          </p:cNvPr>
          <p:cNvSpPr>
            <a:spLocks noGrp="1"/>
          </p:cNvSpPr>
          <p:nvPr>
            <p:ph type="title"/>
          </p:nvPr>
        </p:nvSpPr>
        <p:spPr>
          <a:xfrm>
            <a:off x="559836" y="5986845"/>
            <a:ext cx="4104759" cy="7195755"/>
          </a:xfrm>
          <a:prstGeom prst="rect">
            <a:avLst/>
          </a:prstGeom>
        </p:spPr>
        <p:txBody>
          <a:bodyPr/>
          <a:lstStyle>
            <a:lvl1pPr>
              <a:defRPr>
                <a:latin typeface="DM Sans Medium" pitchFamily="2" charset="0"/>
              </a:defRPr>
            </a:lvl1pPr>
          </a:lstStyle>
          <a:p>
            <a:r>
              <a:rPr lang="sv-SE"/>
              <a:t>Klicka här för att ändra mall för rubrikformat</a:t>
            </a:r>
            <a:endParaRPr lang="en-US" dirty="0"/>
          </a:p>
        </p:txBody>
      </p:sp>
      <p:sp>
        <p:nvSpPr>
          <p:cNvPr id="2" name="Frihandsfigur: Form 1">
            <a:extLst>
              <a:ext uri="{FF2B5EF4-FFF2-40B4-BE49-F238E27FC236}">
                <a16:creationId xmlns:a16="http://schemas.microsoft.com/office/drawing/2014/main" id="{FB16E676-1582-2BFA-F2C0-F66B631FFAC9}"/>
              </a:ext>
            </a:extLst>
          </p:cNvPr>
          <p:cNvSpPr>
            <a:spLocks noChangeAspect="1"/>
          </p:cNvSpPr>
          <p:nvPr userDrawn="1"/>
        </p:nvSpPr>
        <p:spPr>
          <a:xfrm>
            <a:off x="0" y="0"/>
            <a:ext cx="5346000" cy="5346000"/>
          </a:xfrm>
          <a:custGeom>
            <a:avLst/>
            <a:gdLst>
              <a:gd name="connsiteX0" fmla="*/ 2880000 w 2880000"/>
              <a:gd name="connsiteY0" fmla="*/ 0 h 2880000"/>
              <a:gd name="connsiteX1" fmla="*/ 2880000 w 2880000"/>
              <a:gd name="connsiteY1" fmla="*/ 2880000 h 2880000"/>
              <a:gd name="connsiteX2" fmla="*/ 0 w 2880000"/>
              <a:gd name="connsiteY2" fmla="*/ 2880000 h 2880000"/>
              <a:gd name="connsiteX3" fmla="*/ 2880000 w 2880000"/>
              <a:gd name="connsiteY3" fmla="*/ 0 h 2880000"/>
            </a:gdLst>
            <a:ahLst/>
            <a:cxnLst>
              <a:cxn ang="0">
                <a:pos x="connsiteX0" y="connsiteY0"/>
              </a:cxn>
              <a:cxn ang="0">
                <a:pos x="connsiteX1" y="connsiteY1"/>
              </a:cxn>
              <a:cxn ang="0">
                <a:pos x="connsiteX2" y="connsiteY2"/>
              </a:cxn>
              <a:cxn ang="0">
                <a:pos x="connsiteX3" y="connsiteY3"/>
              </a:cxn>
            </a:cxnLst>
            <a:rect l="l" t="t" r="r" b="b"/>
            <a:pathLst>
              <a:path w="2880000" h="2880000">
                <a:moveTo>
                  <a:pt x="2880000" y="0"/>
                </a:moveTo>
                <a:lnTo>
                  <a:pt x="2880000" y="2880000"/>
                </a:lnTo>
                <a:lnTo>
                  <a:pt x="0" y="2880000"/>
                </a:lnTo>
                <a:cubicBezTo>
                  <a:pt x="0" y="1289420"/>
                  <a:pt x="1289420" y="0"/>
                  <a:pt x="2880000"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4" name="Frihandsfigur: Form 3">
            <a:extLst>
              <a:ext uri="{FF2B5EF4-FFF2-40B4-BE49-F238E27FC236}">
                <a16:creationId xmlns:a16="http://schemas.microsoft.com/office/drawing/2014/main" id="{D0E343F7-9CAF-30A2-9EBB-5C1A2165602B}"/>
              </a:ext>
            </a:extLst>
          </p:cNvPr>
          <p:cNvSpPr>
            <a:spLocks noChangeAspect="1"/>
          </p:cNvSpPr>
          <p:nvPr userDrawn="1"/>
        </p:nvSpPr>
        <p:spPr>
          <a:xfrm rot="5400000">
            <a:off x="5346000" y="0"/>
            <a:ext cx="5346000" cy="5346000"/>
          </a:xfrm>
          <a:custGeom>
            <a:avLst/>
            <a:gdLst>
              <a:gd name="connsiteX0" fmla="*/ 2880000 w 2880000"/>
              <a:gd name="connsiteY0" fmla="*/ 0 h 2880000"/>
              <a:gd name="connsiteX1" fmla="*/ 2880000 w 2880000"/>
              <a:gd name="connsiteY1" fmla="*/ 2880000 h 2880000"/>
              <a:gd name="connsiteX2" fmla="*/ 0 w 2880000"/>
              <a:gd name="connsiteY2" fmla="*/ 2880000 h 2880000"/>
              <a:gd name="connsiteX3" fmla="*/ 2880000 w 2880000"/>
              <a:gd name="connsiteY3" fmla="*/ 0 h 2880000"/>
            </a:gdLst>
            <a:ahLst/>
            <a:cxnLst>
              <a:cxn ang="0">
                <a:pos x="connsiteX0" y="connsiteY0"/>
              </a:cxn>
              <a:cxn ang="0">
                <a:pos x="connsiteX1" y="connsiteY1"/>
              </a:cxn>
              <a:cxn ang="0">
                <a:pos x="connsiteX2" y="connsiteY2"/>
              </a:cxn>
              <a:cxn ang="0">
                <a:pos x="connsiteX3" y="connsiteY3"/>
              </a:cxn>
            </a:cxnLst>
            <a:rect l="l" t="t" r="r" b="b"/>
            <a:pathLst>
              <a:path w="2880000" h="2880000">
                <a:moveTo>
                  <a:pt x="2880000" y="0"/>
                </a:moveTo>
                <a:lnTo>
                  <a:pt x="2880000" y="2880000"/>
                </a:lnTo>
                <a:lnTo>
                  <a:pt x="0" y="2880000"/>
                </a:lnTo>
                <a:cubicBezTo>
                  <a:pt x="0" y="1289420"/>
                  <a:pt x="1289420" y="0"/>
                  <a:pt x="2880000"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Tree>
    <p:extLst>
      <p:ext uri="{BB962C8B-B14F-4D97-AF65-F5344CB8AC3E}">
        <p14:creationId xmlns:p14="http://schemas.microsoft.com/office/powerpoint/2010/main" val="2458910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ång rubrik + bi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F641CDB-9E6C-944D-DD73-9B1AD484A11C}"/>
              </a:ext>
            </a:extLst>
          </p:cNvPr>
          <p:cNvSpPr>
            <a:spLocks noGrp="1"/>
          </p:cNvSpPr>
          <p:nvPr>
            <p:ph type="title"/>
          </p:nvPr>
        </p:nvSpPr>
        <p:spPr>
          <a:xfrm>
            <a:off x="559836" y="5986845"/>
            <a:ext cx="4104759" cy="7195755"/>
          </a:xfrm>
          <a:prstGeom prst="rect">
            <a:avLst/>
          </a:prstGeom>
        </p:spPr>
        <p:txBody>
          <a:bodyPr/>
          <a:lstStyle>
            <a:lvl1pPr>
              <a:defRPr>
                <a:latin typeface="DM Sans Medium" pitchFamily="2" charset="0"/>
              </a:defRPr>
            </a:lvl1pPr>
          </a:lstStyle>
          <a:p>
            <a:r>
              <a:rPr lang="sv-SE"/>
              <a:t>Klicka här för att ändra mall för rubrikformat</a:t>
            </a:r>
            <a:endParaRPr lang="en-US" dirty="0"/>
          </a:p>
        </p:txBody>
      </p:sp>
      <p:sp>
        <p:nvSpPr>
          <p:cNvPr id="3" name="Platshållare för bild 2">
            <a:extLst>
              <a:ext uri="{FF2B5EF4-FFF2-40B4-BE49-F238E27FC236}">
                <a16:creationId xmlns:a16="http://schemas.microsoft.com/office/drawing/2014/main" id="{164D7B96-8FE4-7F2A-887B-39A5C112D7D7}"/>
              </a:ext>
            </a:extLst>
          </p:cNvPr>
          <p:cNvSpPr>
            <a:spLocks noGrp="1"/>
          </p:cNvSpPr>
          <p:nvPr>
            <p:ph type="pic" sz="quarter" idx="14" hasCustomPrompt="1"/>
          </p:nvPr>
        </p:nvSpPr>
        <p:spPr>
          <a:xfrm>
            <a:off x="5345813" y="5346000"/>
            <a:ext cx="5346000" cy="9774000"/>
          </a:xfrm>
          <a:prstGeom prst="rect">
            <a:avLst/>
          </a:prstGeom>
          <a:solidFill>
            <a:schemeClr val="accent5"/>
          </a:solidFill>
        </p:spPr>
        <p:txBody>
          <a:bodyPr wrap="square" tIns="720000" bIns="0" anchor="ctr">
            <a:noAutofit/>
          </a:bodyPr>
          <a:lstStyle>
            <a:lvl1pPr marL="0" indent="0" algn="ctr">
              <a:buNone/>
              <a:defRPr sz="1500"/>
            </a:lvl1pPr>
          </a:lstStyle>
          <a:p>
            <a:r>
              <a:rPr lang="sv-SE" dirty="0"/>
              <a:t>Klicka för att infoga bild</a:t>
            </a:r>
          </a:p>
        </p:txBody>
      </p:sp>
      <p:sp>
        <p:nvSpPr>
          <p:cNvPr id="2" name="Frihandsfigur: Form 1">
            <a:extLst>
              <a:ext uri="{FF2B5EF4-FFF2-40B4-BE49-F238E27FC236}">
                <a16:creationId xmlns:a16="http://schemas.microsoft.com/office/drawing/2014/main" id="{C3445533-66BC-B81F-81F7-F66EE9A7DC3F}"/>
              </a:ext>
            </a:extLst>
          </p:cNvPr>
          <p:cNvSpPr>
            <a:spLocks noChangeAspect="1"/>
          </p:cNvSpPr>
          <p:nvPr userDrawn="1"/>
        </p:nvSpPr>
        <p:spPr>
          <a:xfrm rot="-5400000">
            <a:off x="0" y="0"/>
            <a:ext cx="5346000" cy="5346000"/>
          </a:xfrm>
          <a:custGeom>
            <a:avLst/>
            <a:gdLst>
              <a:gd name="connsiteX0" fmla="*/ 0 w 3600000"/>
              <a:gd name="connsiteY0" fmla="*/ 0 h 3600000"/>
              <a:gd name="connsiteX1" fmla="*/ 3600000 w 3600000"/>
              <a:gd name="connsiteY1" fmla="*/ 0 h 3600000"/>
              <a:gd name="connsiteX2" fmla="*/ 3600000 w 3600000"/>
              <a:gd name="connsiteY2" fmla="*/ 3600000 h 3600000"/>
              <a:gd name="connsiteX3" fmla="*/ 0 w 3600000"/>
              <a:gd name="connsiteY3" fmla="*/ 0 h 3600000"/>
            </a:gdLst>
            <a:ahLst/>
            <a:cxnLst>
              <a:cxn ang="0">
                <a:pos x="connsiteX0" y="connsiteY0"/>
              </a:cxn>
              <a:cxn ang="0">
                <a:pos x="connsiteX1" y="connsiteY1"/>
              </a:cxn>
              <a:cxn ang="0">
                <a:pos x="connsiteX2" y="connsiteY2"/>
              </a:cxn>
              <a:cxn ang="0">
                <a:pos x="connsiteX3" y="connsiteY3"/>
              </a:cxn>
            </a:cxnLst>
            <a:rect l="l" t="t" r="r" b="b"/>
            <a:pathLst>
              <a:path w="3600000" h="3600000">
                <a:moveTo>
                  <a:pt x="0" y="0"/>
                </a:moveTo>
                <a:lnTo>
                  <a:pt x="3600000" y="0"/>
                </a:lnTo>
                <a:lnTo>
                  <a:pt x="3600000" y="3600000"/>
                </a:lnTo>
                <a:cubicBezTo>
                  <a:pt x="3600000" y="1611775"/>
                  <a:pt x="1988225" y="0"/>
                  <a:pt x="0" y="0"/>
                </a:cubicBezTo>
                <a:close/>
              </a:path>
            </a:pathLst>
          </a:custGeom>
          <a:solidFill>
            <a:srgbClr val="0055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6" name="Frihandsfigur: Form 5">
            <a:extLst>
              <a:ext uri="{FF2B5EF4-FFF2-40B4-BE49-F238E27FC236}">
                <a16:creationId xmlns:a16="http://schemas.microsoft.com/office/drawing/2014/main" id="{681F54A6-0D0B-791D-73A4-63BB2DE9AA61}"/>
              </a:ext>
            </a:extLst>
          </p:cNvPr>
          <p:cNvSpPr>
            <a:spLocks noChangeAspect="1"/>
          </p:cNvSpPr>
          <p:nvPr userDrawn="1"/>
        </p:nvSpPr>
        <p:spPr>
          <a:xfrm rot="5400000">
            <a:off x="5346000" y="0"/>
            <a:ext cx="5346000" cy="5346000"/>
          </a:xfrm>
          <a:custGeom>
            <a:avLst/>
            <a:gdLst>
              <a:gd name="connsiteX0" fmla="*/ 2880000 w 2880000"/>
              <a:gd name="connsiteY0" fmla="*/ 0 h 2880000"/>
              <a:gd name="connsiteX1" fmla="*/ 2880000 w 2880000"/>
              <a:gd name="connsiteY1" fmla="*/ 2880000 h 2880000"/>
              <a:gd name="connsiteX2" fmla="*/ 0 w 2880000"/>
              <a:gd name="connsiteY2" fmla="*/ 2880000 h 2880000"/>
              <a:gd name="connsiteX3" fmla="*/ 2880000 w 2880000"/>
              <a:gd name="connsiteY3" fmla="*/ 0 h 2880000"/>
            </a:gdLst>
            <a:ahLst/>
            <a:cxnLst>
              <a:cxn ang="0">
                <a:pos x="connsiteX0" y="connsiteY0"/>
              </a:cxn>
              <a:cxn ang="0">
                <a:pos x="connsiteX1" y="connsiteY1"/>
              </a:cxn>
              <a:cxn ang="0">
                <a:pos x="connsiteX2" y="connsiteY2"/>
              </a:cxn>
              <a:cxn ang="0">
                <a:pos x="connsiteX3" y="connsiteY3"/>
              </a:cxn>
            </a:cxnLst>
            <a:rect l="l" t="t" r="r" b="b"/>
            <a:pathLst>
              <a:path w="2880000" h="2880000">
                <a:moveTo>
                  <a:pt x="2880000" y="0"/>
                </a:moveTo>
                <a:lnTo>
                  <a:pt x="2880000" y="2880000"/>
                </a:lnTo>
                <a:lnTo>
                  <a:pt x="0" y="2880000"/>
                </a:lnTo>
                <a:cubicBezTo>
                  <a:pt x="0" y="1289420"/>
                  <a:pt x="1289420" y="0"/>
                  <a:pt x="2880000"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Tree>
    <p:extLst>
      <p:ext uri="{BB962C8B-B14F-4D97-AF65-F5344CB8AC3E}">
        <p14:creationId xmlns:p14="http://schemas.microsoft.com/office/powerpoint/2010/main" val="3494250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jus rubrik + bi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4AB4948F-3622-0179-D4F2-9531032670B0}"/>
              </a:ext>
            </a:extLst>
          </p:cNvPr>
          <p:cNvSpPr/>
          <p:nvPr userDrawn="1"/>
        </p:nvSpPr>
        <p:spPr>
          <a:xfrm>
            <a:off x="0" y="5346000"/>
            <a:ext cx="5346000" cy="7920000"/>
          </a:xfrm>
          <a:prstGeom prst="rect">
            <a:avLst/>
          </a:prstGeom>
          <a:solidFill>
            <a:srgbClr val="7D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ktangel 6">
            <a:extLst>
              <a:ext uri="{FF2B5EF4-FFF2-40B4-BE49-F238E27FC236}">
                <a16:creationId xmlns:a16="http://schemas.microsoft.com/office/drawing/2014/main" id="{7DAC0B1E-880B-25DF-A2AC-A93F353C313F}"/>
              </a:ext>
            </a:extLst>
          </p:cNvPr>
          <p:cNvSpPr/>
          <p:nvPr userDrawn="1"/>
        </p:nvSpPr>
        <p:spPr>
          <a:xfrm>
            <a:off x="-1" y="-1"/>
            <a:ext cx="5346000" cy="5346000"/>
          </a:xfrm>
          <a:prstGeom prst="rect">
            <a:avLst/>
          </a:prstGeom>
          <a:solidFill>
            <a:srgbClr val="0055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Title 1">
            <a:extLst>
              <a:ext uri="{FF2B5EF4-FFF2-40B4-BE49-F238E27FC236}">
                <a16:creationId xmlns:a16="http://schemas.microsoft.com/office/drawing/2014/main" id="{6F641CDB-9E6C-944D-DD73-9B1AD484A11C}"/>
              </a:ext>
            </a:extLst>
          </p:cNvPr>
          <p:cNvSpPr>
            <a:spLocks noGrp="1"/>
          </p:cNvSpPr>
          <p:nvPr>
            <p:ph type="title" hasCustomPrompt="1"/>
          </p:nvPr>
        </p:nvSpPr>
        <p:spPr>
          <a:xfrm>
            <a:off x="590126" y="5857321"/>
            <a:ext cx="4104759" cy="7195755"/>
          </a:xfrm>
          <a:prstGeom prst="rect">
            <a:avLst/>
          </a:prstGeom>
        </p:spPr>
        <p:txBody>
          <a:bodyPr/>
          <a:lstStyle>
            <a:lvl1pPr>
              <a:defRPr>
                <a:solidFill>
                  <a:schemeClr val="bg1"/>
                </a:solidFill>
                <a:latin typeface="DM Sans Medium" pitchFamily="2" charset="0"/>
              </a:defRPr>
            </a:lvl1pPr>
          </a:lstStyle>
          <a:p>
            <a:r>
              <a:rPr lang="sv-SE" dirty="0"/>
              <a:t>Klicka här för att ändra  rubrik</a:t>
            </a:r>
            <a:endParaRPr lang="en-US" dirty="0"/>
          </a:p>
        </p:txBody>
      </p:sp>
      <p:sp>
        <p:nvSpPr>
          <p:cNvPr id="3" name="Platshållare för bild 2">
            <a:extLst>
              <a:ext uri="{FF2B5EF4-FFF2-40B4-BE49-F238E27FC236}">
                <a16:creationId xmlns:a16="http://schemas.microsoft.com/office/drawing/2014/main" id="{37B8B254-3ED1-0493-96CD-EB521EC3D635}"/>
              </a:ext>
            </a:extLst>
          </p:cNvPr>
          <p:cNvSpPr>
            <a:spLocks noGrp="1"/>
          </p:cNvSpPr>
          <p:nvPr>
            <p:ph type="pic" sz="quarter" idx="14" hasCustomPrompt="1"/>
          </p:nvPr>
        </p:nvSpPr>
        <p:spPr>
          <a:xfrm>
            <a:off x="5346000" y="5346000"/>
            <a:ext cx="5346000" cy="7920000"/>
          </a:xfrm>
          <a:prstGeom prst="rect">
            <a:avLst/>
          </a:prstGeom>
          <a:solidFill>
            <a:schemeClr val="accent5"/>
          </a:solidFill>
        </p:spPr>
        <p:txBody>
          <a:bodyPr wrap="square" tIns="720000" bIns="0" anchor="ctr">
            <a:noAutofit/>
          </a:bodyPr>
          <a:lstStyle>
            <a:lvl1pPr marL="0" indent="0" algn="ctr">
              <a:buNone/>
              <a:defRPr sz="1500"/>
            </a:lvl1pPr>
          </a:lstStyle>
          <a:p>
            <a:r>
              <a:rPr lang="sv-SE" dirty="0"/>
              <a:t>Klicka för att infoga bild</a:t>
            </a:r>
          </a:p>
        </p:txBody>
      </p:sp>
      <p:sp>
        <p:nvSpPr>
          <p:cNvPr id="2" name="Frihandsfigur: Form 1">
            <a:extLst>
              <a:ext uri="{FF2B5EF4-FFF2-40B4-BE49-F238E27FC236}">
                <a16:creationId xmlns:a16="http://schemas.microsoft.com/office/drawing/2014/main" id="{EE2CB5B9-C898-0B49-DC05-063D8BD79F15}"/>
              </a:ext>
            </a:extLst>
          </p:cNvPr>
          <p:cNvSpPr>
            <a:spLocks noChangeAspect="1"/>
          </p:cNvSpPr>
          <p:nvPr userDrawn="1"/>
        </p:nvSpPr>
        <p:spPr>
          <a:xfrm>
            <a:off x="0" y="0"/>
            <a:ext cx="5346000" cy="5346000"/>
          </a:xfrm>
          <a:custGeom>
            <a:avLst/>
            <a:gdLst>
              <a:gd name="connsiteX0" fmla="*/ 2880000 w 2880000"/>
              <a:gd name="connsiteY0" fmla="*/ 0 h 2880000"/>
              <a:gd name="connsiteX1" fmla="*/ 2880000 w 2880000"/>
              <a:gd name="connsiteY1" fmla="*/ 2880000 h 2880000"/>
              <a:gd name="connsiteX2" fmla="*/ 0 w 2880000"/>
              <a:gd name="connsiteY2" fmla="*/ 2880000 h 2880000"/>
              <a:gd name="connsiteX3" fmla="*/ 2880000 w 2880000"/>
              <a:gd name="connsiteY3" fmla="*/ 0 h 2880000"/>
            </a:gdLst>
            <a:ahLst/>
            <a:cxnLst>
              <a:cxn ang="0">
                <a:pos x="connsiteX0" y="connsiteY0"/>
              </a:cxn>
              <a:cxn ang="0">
                <a:pos x="connsiteX1" y="connsiteY1"/>
              </a:cxn>
              <a:cxn ang="0">
                <a:pos x="connsiteX2" y="connsiteY2"/>
              </a:cxn>
              <a:cxn ang="0">
                <a:pos x="connsiteX3" y="connsiteY3"/>
              </a:cxn>
            </a:cxnLst>
            <a:rect l="l" t="t" r="r" b="b"/>
            <a:pathLst>
              <a:path w="2880000" h="2880000">
                <a:moveTo>
                  <a:pt x="2880000" y="0"/>
                </a:moveTo>
                <a:lnTo>
                  <a:pt x="2880000" y="2880000"/>
                </a:lnTo>
                <a:lnTo>
                  <a:pt x="0" y="2880000"/>
                </a:lnTo>
                <a:cubicBezTo>
                  <a:pt x="0" y="1289420"/>
                  <a:pt x="1289420" y="0"/>
                  <a:pt x="2880000"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4" name="Frihandsfigur: Form 3">
            <a:extLst>
              <a:ext uri="{FF2B5EF4-FFF2-40B4-BE49-F238E27FC236}">
                <a16:creationId xmlns:a16="http://schemas.microsoft.com/office/drawing/2014/main" id="{7FDF5096-3655-8438-7BDC-2C2C1FDDD667}"/>
              </a:ext>
            </a:extLst>
          </p:cNvPr>
          <p:cNvSpPr>
            <a:spLocks noChangeAspect="1"/>
          </p:cNvSpPr>
          <p:nvPr userDrawn="1"/>
        </p:nvSpPr>
        <p:spPr>
          <a:xfrm rot="5400000">
            <a:off x="5346000" y="0"/>
            <a:ext cx="5346000" cy="5346000"/>
          </a:xfrm>
          <a:custGeom>
            <a:avLst/>
            <a:gdLst>
              <a:gd name="connsiteX0" fmla="*/ 2880000 w 2880000"/>
              <a:gd name="connsiteY0" fmla="*/ 0 h 2880000"/>
              <a:gd name="connsiteX1" fmla="*/ 2880000 w 2880000"/>
              <a:gd name="connsiteY1" fmla="*/ 2880000 h 2880000"/>
              <a:gd name="connsiteX2" fmla="*/ 0 w 2880000"/>
              <a:gd name="connsiteY2" fmla="*/ 2880000 h 2880000"/>
              <a:gd name="connsiteX3" fmla="*/ 2880000 w 2880000"/>
              <a:gd name="connsiteY3" fmla="*/ 0 h 2880000"/>
            </a:gdLst>
            <a:ahLst/>
            <a:cxnLst>
              <a:cxn ang="0">
                <a:pos x="connsiteX0" y="connsiteY0"/>
              </a:cxn>
              <a:cxn ang="0">
                <a:pos x="connsiteX1" y="connsiteY1"/>
              </a:cxn>
              <a:cxn ang="0">
                <a:pos x="connsiteX2" y="connsiteY2"/>
              </a:cxn>
              <a:cxn ang="0">
                <a:pos x="connsiteX3" y="connsiteY3"/>
              </a:cxn>
            </a:cxnLst>
            <a:rect l="l" t="t" r="r" b="b"/>
            <a:pathLst>
              <a:path w="2880000" h="2880000">
                <a:moveTo>
                  <a:pt x="2880000" y="0"/>
                </a:moveTo>
                <a:lnTo>
                  <a:pt x="2880000" y="2880000"/>
                </a:lnTo>
                <a:lnTo>
                  <a:pt x="0" y="2880000"/>
                </a:lnTo>
                <a:cubicBezTo>
                  <a:pt x="0" y="1289420"/>
                  <a:pt x="1289420" y="0"/>
                  <a:pt x="2880000" y="0"/>
                </a:cubicBezTo>
                <a:close/>
              </a:path>
            </a:pathLst>
          </a:custGeom>
          <a:solidFill>
            <a:srgbClr val="0055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Tree>
    <p:extLst>
      <p:ext uri="{BB962C8B-B14F-4D97-AF65-F5344CB8AC3E}">
        <p14:creationId xmlns:p14="http://schemas.microsoft.com/office/powerpoint/2010/main" val="4008326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Ljus rubrik + bi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F641CDB-9E6C-944D-DD73-9B1AD484A11C}"/>
              </a:ext>
            </a:extLst>
          </p:cNvPr>
          <p:cNvSpPr>
            <a:spLocks noGrp="1"/>
          </p:cNvSpPr>
          <p:nvPr>
            <p:ph type="title" hasCustomPrompt="1"/>
          </p:nvPr>
        </p:nvSpPr>
        <p:spPr>
          <a:xfrm>
            <a:off x="596412" y="6002539"/>
            <a:ext cx="4104759" cy="7195755"/>
          </a:xfrm>
          <a:prstGeom prst="rect">
            <a:avLst/>
          </a:prstGeom>
        </p:spPr>
        <p:txBody>
          <a:bodyPr/>
          <a:lstStyle>
            <a:lvl1pPr>
              <a:defRPr>
                <a:latin typeface="DM Sans Medium" pitchFamily="2" charset="0"/>
              </a:defRPr>
            </a:lvl1pPr>
          </a:lstStyle>
          <a:p>
            <a:r>
              <a:rPr lang="sv-SE" dirty="0"/>
              <a:t>Klicka här för att ändra rubrik</a:t>
            </a:r>
            <a:endParaRPr lang="en-US" dirty="0"/>
          </a:p>
        </p:txBody>
      </p:sp>
      <p:sp>
        <p:nvSpPr>
          <p:cNvPr id="3" name="Platshållare för bild 2">
            <a:extLst>
              <a:ext uri="{FF2B5EF4-FFF2-40B4-BE49-F238E27FC236}">
                <a16:creationId xmlns:a16="http://schemas.microsoft.com/office/drawing/2014/main" id="{37B8B254-3ED1-0493-96CD-EB521EC3D635}"/>
              </a:ext>
            </a:extLst>
          </p:cNvPr>
          <p:cNvSpPr>
            <a:spLocks noGrp="1"/>
          </p:cNvSpPr>
          <p:nvPr>
            <p:ph type="pic" sz="quarter" idx="14" hasCustomPrompt="1"/>
          </p:nvPr>
        </p:nvSpPr>
        <p:spPr>
          <a:xfrm>
            <a:off x="5346000" y="5346000"/>
            <a:ext cx="5346000" cy="7920000"/>
          </a:xfrm>
          <a:prstGeom prst="rect">
            <a:avLst/>
          </a:prstGeom>
          <a:solidFill>
            <a:schemeClr val="accent5"/>
          </a:solidFill>
        </p:spPr>
        <p:txBody>
          <a:bodyPr wrap="square" tIns="720000" bIns="0" anchor="ctr">
            <a:noAutofit/>
          </a:bodyPr>
          <a:lstStyle>
            <a:lvl1pPr marL="0" indent="0" algn="ctr">
              <a:buNone/>
              <a:defRPr sz="1500"/>
            </a:lvl1pPr>
          </a:lstStyle>
          <a:p>
            <a:r>
              <a:rPr lang="sv-SE" dirty="0"/>
              <a:t>Klicka för att infoga bild</a:t>
            </a:r>
          </a:p>
        </p:txBody>
      </p:sp>
      <p:sp>
        <p:nvSpPr>
          <p:cNvPr id="4" name="Frihandsfigur: Form 3">
            <a:extLst>
              <a:ext uri="{FF2B5EF4-FFF2-40B4-BE49-F238E27FC236}">
                <a16:creationId xmlns:a16="http://schemas.microsoft.com/office/drawing/2014/main" id="{B7905452-D044-BC4E-7FB4-E9092EF40C33}"/>
              </a:ext>
            </a:extLst>
          </p:cNvPr>
          <p:cNvSpPr>
            <a:spLocks noChangeAspect="1"/>
          </p:cNvSpPr>
          <p:nvPr userDrawn="1"/>
        </p:nvSpPr>
        <p:spPr>
          <a:xfrm rot="-5400000">
            <a:off x="0" y="0"/>
            <a:ext cx="5346000" cy="5346000"/>
          </a:xfrm>
          <a:custGeom>
            <a:avLst/>
            <a:gdLst>
              <a:gd name="connsiteX0" fmla="*/ 0 w 3600000"/>
              <a:gd name="connsiteY0" fmla="*/ 0 h 3600000"/>
              <a:gd name="connsiteX1" fmla="*/ 3600000 w 3600000"/>
              <a:gd name="connsiteY1" fmla="*/ 0 h 3600000"/>
              <a:gd name="connsiteX2" fmla="*/ 3600000 w 3600000"/>
              <a:gd name="connsiteY2" fmla="*/ 3600000 h 3600000"/>
              <a:gd name="connsiteX3" fmla="*/ 0 w 3600000"/>
              <a:gd name="connsiteY3" fmla="*/ 0 h 3600000"/>
            </a:gdLst>
            <a:ahLst/>
            <a:cxnLst>
              <a:cxn ang="0">
                <a:pos x="connsiteX0" y="connsiteY0"/>
              </a:cxn>
              <a:cxn ang="0">
                <a:pos x="connsiteX1" y="connsiteY1"/>
              </a:cxn>
              <a:cxn ang="0">
                <a:pos x="connsiteX2" y="connsiteY2"/>
              </a:cxn>
              <a:cxn ang="0">
                <a:pos x="connsiteX3" y="connsiteY3"/>
              </a:cxn>
            </a:cxnLst>
            <a:rect l="l" t="t" r="r" b="b"/>
            <a:pathLst>
              <a:path w="3600000" h="3600000">
                <a:moveTo>
                  <a:pt x="0" y="0"/>
                </a:moveTo>
                <a:lnTo>
                  <a:pt x="3600000" y="0"/>
                </a:lnTo>
                <a:lnTo>
                  <a:pt x="3600000" y="3600000"/>
                </a:lnTo>
                <a:cubicBezTo>
                  <a:pt x="3600000" y="1611775"/>
                  <a:pt x="1988225" y="0"/>
                  <a:pt x="0" y="0"/>
                </a:cubicBezTo>
                <a:close/>
              </a:path>
            </a:pathLst>
          </a:custGeom>
          <a:solidFill>
            <a:srgbClr val="0055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5" name="Frihandsfigur: Form 4">
            <a:extLst>
              <a:ext uri="{FF2B5EF4-FFF2-40B4-BE49-F238E27FC236}">
                <a16:creationId xmlns:a16="http://schemas.microsoft.com/office/drawing/2014/main" id="{4948C809-53E0-0F60-7695-87377ED2D293}"/>
              </a:ext>
            </a:extLst>
          </p:cNvPr>
          <p:cNvSpPr>
            <a:spLocks noChangeAspect="1"/>
          </p:cNvSpPr>
          <p:nvPr userDrawn="1"/>
        </p:nvSpPr>
        <p:spPr>
          <a:xfrm rot="5400000">
            <a:off x="5346000" y="0"/>
            <a:ext cx="5346000" cy="5346000"/>
          </a:xfrm>
          <a:custGeom>
            <a:avLst/>
            <a:gdLst>
              <a:gd name="connsiteX0" fmla="*/ 2880000 w 2880000"/>
              <a:gd name="connsiteY0" fmla="*/ 0 h 2880000"/>
              <a:gd name="connsiteX1" fmla="*/ 2880000 w 2880000"/>
              <a:gd name="connsiteY1" fmla="*/ 2880000 h 2880000"/>
              <a:gd name="connsiteX2" fmla="*/ 0 w 2880000"/>
              <a:gd name="connsiteY2" fmla="*/ 2880000 h 2880000"/>
              <a:gd name="connsiteX3" fmla="*/ 2880000 w 2880000"/>
              <a:gd name="connsiteY3" fmla="*/ 0 h 2880000"/>
            </a:gdLst>
            <a:ahLst/>
            <a:cxnLst>
              <a:cxn ang="0">
                <a:pos x="connsiteX0" y="connsiteY0"/>
              </a:cxn>
              <a:cxn ang="0">
                <a:pos x="connsiteX1" y="connsiteY1"/>
              </a:cxn>
              <a:cxn ang="0">
                <a:pos x="connsiteX2" y="connsiteY2"/>
              </a:cxn>
              <a:cxn ang="0">
                <a:pos x="connsiteX3" y="connsiteY3"/>
              </a:cxn>
            </a:cxnLst>
            <a:rect l="l" t="t" r="r" b="b"/>
            <a:pathLst>
              <a:path w="2880000" h="2880000">
                <a:moveTo>
                  <a:pt x="2880000" y="0"/>
                </a:moveTo>
                <a:lnTo>
                  <a:pt x="2880000" y="2880000"/>
                </a:lnTo>
                <a:lnTo>
                  <a:pt x="0" y="2880000"/>
                </a:lnTo>
                <a:cubicBezTo>
                  <a:pt x="0" y="1289420"/>
                  <a:pt x="1289420" y="0"/>
                  <a:pt x="2880000" y="0"/>
                </a:cubicBezTo>
                <a:close/>
              </a:path>
            </a:pathLst>
          </a:custGeom>
          <a:solidFill>
            <a:srgbClr val="0055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Tree>
    <p:extLst>
      <p:ext uri="{BB962C8B-B14F-4D97-AF65-F5344CB8AC3E}">
        <p14:creationId xmlns:p14="http://schemas.microsoft.com/office/powerpoint/2010/main" val="53889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Ljus rubrik + bi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F641CDB-9E6C-944D-DD73-9B1AD484A11C}"/>
              </a:ext>
            </a:extLst>
          </p:cNvPr>
          <p:cNvSpPr>
            <a:spLocks noGrp="1"/>
          </p:cNvSpPr>
          <p:nvPr>
            <p:ph type="title" hasCustomPrompt="1"/>
          </p:nvPr>
        </p:nvSpPr>
        <p:spPr>
          <a:xfrm>
            <a:off x="578124" y="6002539"/>
            <a:ext cx="4104759" cy="7195755"/>
          </a:xfrm>
          <a:prstGeom prst="rect">
            <a:avLst/>
          </a:prstGeom>
        </p:spPr>
        <p:txBody>
          <a:bodyPr/>
          <a:lstStyle>
            <a:lvl1pPr>
              <a:defRPr>
                <a:latin typeface="DM Sans Medium" pitchFamily="2" charset="0"/>
              </a:defRPr>
            </a:lvl1pPr>
          </a:lstStyle>
          <a:p>
            <a:r>
              <a:rPr lang="sv-SE" dirty="0"/>
              <a:t>Klicka här för att ändra rubrik</a:t>
            </a:r>
            <a:endParaRPr lang="en-US" dirty="0"/>
          </a:p>
        </p:txBody>
      </p:sp>
      <p:sp>
        <p:nvSpPr>
          <p:cNvPr id="3" name="Platshållare för bild 2">
            <a:extLst>
              <a:ext uri="{FF2B5EF4-FFF2-40B4-BE49-F238E27FC236}">
                <a16:creationId xmlns:a16="http://schemas.microsoft.com/office/drawing/2014/main" id="{37B8B254-3ED1-0493-96CD-EB521EC3D635}"/>
              </a:ext>
            </a:extLst>
          </p:cNvPr>
          <p:cNvSpPr>
            <a:spLocks noGrp="1"/>
          </p:cNvSpPr>
          <p:nvPr>
            <p:ph type="pic" sz="quarter" idx="14" hasCustomPrompt="1"/>
          </p:nvPr>
        </p:nvSpPr>
        <p:spPr>
          <a:xfrm>
            <a:off x="5346000" y="5346000"/>
            <a:ext cx="5346000" cy="7920000"/>
          </a:xfrm>
          <a:prstGeom prst="rect">
            <a:avLst/>
          </a:prstGeom>
          <a:solidFill>
            <a:schemeClr val="accent5"/>
          </a:solidFill>
        </p:spPr>
        <p:txBody>
          <a:bodyPr wrap="square" tIns="720000" bIns="0" anchor="ctr">
            <a:noAutofit/>
          </a:bodyPr>
          <a:lstStyle>
            <a:lvl1pPr marL="0" indent="0" algn="ctr">
              <a:buNone/>
              <a:defRPr sz="1500"/>
            </a:lvl1pPr>
          </a:lstStyle>
          <a:p>
            <a:r>
              <a:rPr lang="sv-SE" dirty="0"/>
              <a:t>Klicka för att infoga bild</a:t>
            </a:r>
          </a:p>
        </p:txBody>
      </p:sp>
      <p:sp>
        <p:nvSpPr>
          <p:cNvPr id="5" name="Frihandsfigur: Form 4">
            <a:extLst>
              <a:ext uri="{FF2B5EF4-FFF2-40B4-BE49-F238E27FC236}">
                <a16:creationId xmlns:a16="http://schemas.microsoft.com/office/drawing/2014/main" id="{7593DBCE-AC6D-5705-44DE-39BD9DA49196}"/>
              </a:ext>
            </a:extLst>
          </p:cNvPr>
          <p:cNvSpPr>
            <a:spLocks noChangeAspect="1"/>
          </p:cNvSpPr>
          <p:nvPr userDrawn="1"/>
        </p:nvSpPr>
        <p:spPr>
          <a:xfrm rot="-5400000">
            <a:off x="0" y="0"/>
            <a:ext cx="5346000" cy="5346000"/>
          </a:xfrm>
          <a:custGeom>
            <a:avLst/>
            <a:gdLst>
              <a:gd name="connsiteX0" fmla="*/ 0 w 3600000"/>
              <a:gd name="connsiteY0" fmla="*/ 0 h 3600000"/>
              <a:gd name="connsiteX1" fmla="*/ 3600000 w 3600000"/>
              <a:gd name="connsiteY1" fmla="*/ 0 h 3600000"/>
              <a:gd name="connsiteX2" fmla="*/ 3600000 w 3600000"/>
              <a:gd name="connsiteY2" fmla="*/ 3600000 h 3600000"/>
              <a:gd name="connsiteX3" fmla="*/ 0 w 3600000"/>
              <a:gd name="connsiteY3" fmla="*/ 0 h 3600000"/>
            </a:gdLst>
            <a:ahLst/>
            <a:cxnLst>
              <a:cxn ang="0">
                <a:pos x="connsiteX0" y="connsiteY0"/>
              </a:cxn>
              <a:cxn ang="0">
                <a:pos x="connsiteX1" y="connsiteY1"/>
              </a:cxn>
              <a:cxn ang="0">
                <a:pos x="connsiteX2" y="connsiteY2"/>
              </a:cxn>
              <a:cxn ang="0">
                <a:pos x="connsiteX3" y="connsiteY3"/>
              </a:cxn>
            </a:cxnLst>
            <a:rect l="l" t="t" r="r" b="b"/>
            <a:pathLst>
              <a:path w="3600000" h="3600000">
                <a:moveTo>
                  <a:pt x="0" y="0"/>
                </a:moveTo>
                <a:lnTo>
                  <a:pt x="3600000" y="0"/>
                </a:lnTo>
                <a:lnTo>
                  <a:pt x="3600000" y="3600000"/>
                </a:lnTo>
                <a:cubicBezTo>
                  <a:pt x="3600000" y="1611775"/>
                  <a:pt x="1988225" y="0"/>
                  <a:pt x="0" y="0"/>
                </a:cubicBezTo>
                <a:close/>
              </a:path>
            </a:pathLst>
          </a:custGeom>
          <a:solidFill>
            <a:srgbClr val="0055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6" name="Frihandsfigur: Form 5">
            <a:extLst>
              <a:ext uri="{FF2B5EF4-FFF2-40B4-BE49-F238E27FC236}">
                <a16:creationId xmlns:a16="http://schemas.microsoft.com/office/drawing/2014/main" id="{F7372C86-D81B-D9A9-3515-B32BACC488D9}"/>
              </a:ext>
            </a:extLst>
          </p:cNvPr>
          <p:cNvSpPr>
            <a:spLocks noChangeAspect="1"/>
          </p:cNvSpPr>
          <p:nvPr userDrawn="1"/>
        </p:nvSpPr>
        <p:spPr>
          <a:xfrm>
            <a:off x="5345813" y="0"/>
            <a:ext cx="5346000" cy="5346000"/>
          </a:xfrm>
          <a:custGeom>
            <a:avLst/>
            <a:gdLst>
              <a:gd name="connsiteX0" fmla="*/ 0 w 3600000"/>
              <a:gd name="connsiteY0" fmla="*/ 0 h 3600000"/>
              <a:gd name="connsiteX1" fmla="*/ 3600000 w 3600000"/>
              <a:gd name="connsiteY1" fmla="*/ 0 h 3600000"/>
              <a:gd name="connsiteX2" fmla="*/ 3600000 w 3600000"/>
              <a:gd name="connsiteY2" fmla="*/ 3600000 h 3600000"/>
              <a:gd name="connsiteX3" fmla="*/ 0 w 3600000"/>
              <a:gd name="connsiteY3" fmla="*/ 0 h 3600000"/>
            </a:gdLst>
            <a:ahLst/>
            <a:cxnLst>
              <a:cxn ang="0">
                <a:pos x="connsiteX0" y="connsiteY0"/>
              </a:cxn>
              <a:cxn ang="0">
                <a:pos x="connsiteX1" y="connsiteY1"/>
              </a:cxn>
              <a:cxn ang="0">
                <a:pos x="connsiteX2" y="connsiteY2"/>
              </a:cxn>
              <a:cxn ang="0">
                <a:pos x="connsiteX3" y="connsiteY3"/>
              </a:cxn>
            </a:cxnLst>
            <a:rect l="l" t="t" r="r" b="b"/>
            <a:pathLst>
              <a:path w="3600000" h="3600000">
                <a:moveTo>
                  <a:pt x="0" y="0"/>
                </a:moveTo>
                <a:lnTo>
                  <a:pt x="3600000" y="0"/>
                </a:lnTo>
                <a:lnTo>
                  <a:pt x="3600000" y="3600000"/>
                </a:lnTo>
                <a:cubicBezTo>
                  <a:pt x="3600000" y="1611775"/>
                  <a:pt x="1988225" y="0"/>
                  <a:pt x="0" y="0"/>
                </a:cubicBezTo>
                <a:close/>
              </a:path>
            </a:pathLst>
          </a:custGeom>
          <a:solidFill>
            <a:srgbClr val="0055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Tree>
    <p:extLst>
      <p:ext uri="{BB962C8B-B14F-4D97-AF65-F5344CB8AC3E}">
        <p14:creationId xmlns:p14="http://schemas.microsoft.com/office/powerpoint/2010/main" val="4283341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Ljus rubrik + bi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F641CDB-9E6C-944D-DD73-9B1AD484A11C}"/>
              </a:ext>
            </a:extLst>
          </p:cNvPr>
          <p:cNvSpPr>
            <a:spLocks noGrp="1"/>
          </p:cNvSpPr>
          <p:nvPr>
            <p:ph type="title" hasCustomPrompt="1"/>
          </p:nvPr>
        </p:nvSpPr>
        <p:spPr>
          <a:xfrm>
            <a:off x="614700" y="6002539"/>
            <a:ext cx="4104759" cy="7195755"/>
          </a:xfrm>
          <a:prstGeom prst="rect">
            <a:avLst/>
          </a:prstGeom>
        </p:spPr>
        <p:txBody>
          <a:bodyPr/>
          <a:lstStyle>
            <a:lvl1pPr>
              <a:defRPr>
                <a:latin typeface="DM Sans Medium" pitchFamily="2" charset="0"/>
              </a:defRPr>
            </a:lvl1pPr>
          </a:lstStyle>
          <a:p>
            <a:r>
              <a:rPr lang="sv-SE" dirty="0"/>
              <a:t>Klicka här för att ändra  rubrik</a:t>
            </a:r>
            <a:endParaRPr lang="en-US" dirty="0"/>
          </a:p>
        </p:txBody>
      </p:sp>
      <p:sp>
        <p:nvSpPr>
          <p:cNvPr id="9" name="Platshållare för bild 8">
            <a:extLst>
              <a:ext uri="{FF2B5EF4-FFF2-40B4-BE49-F238E27FC236}">
                <a16:creationId xmlns:a16="http://schemas.microsoft.com/office/drawing/2014/main" id="{37E99FF6-7749-C0A2-8E4B-540CE6EE4194}"/>
              </a:ext>
            </a:extLst>
          </p:cNvPr>
          <p:cNvSpPr>
            <a:spLocks noGrp="1" noChangeAspect="1"/>
          </p:cNvSpPr>
          <p:nvPr>
            <p:ph type="pic" sz="quarter" idx="14" hasCustomPrompt="1"/>
          </p:nvPr>
        </p:nvSpPr>
        <p:spPr>
          <a:xfrm>
            <a:off x="5346000" y="0"/>
            <a:ext cx="5346000" cy="5346000"/>
          </a:xfrm>
          <a:custGeom>
            <a:avLst/>
            <a:gdLst>
              <a:gd name="connsiteX0" fmla="*/ 0 w 5346000"/>
              <a:gd name="connsiteY0" fmla="*/ 0 h 5346000"/>
              <a:gd name="connsiteX1" fmla="*/ 5346000 w 5346000"/>
              <a:gd name="connsiteY1" fmla="*/ 5346000 h 5346000"/>
              <a:gd name="connsiteX2" fmla="*/ 0 w 5346000"/>
              <a:gd name="connsiteY2" fmla="*/ 5346000 h 5346000"/>
            </a:gdLst>
            <a:ahLst/>
            <a:cxnLst>
              <a:cxn ang="0">
                <a:pos x="connsiteX0" y="connsiteY0"/>
              </a:cxn>
              <a:cxn ang="0">
                <a:pos x="connsiteX1" y="connsiteY1"/>
              </a:cxn>
              <a:cxn ang="0">
                <a:pos x="connsiteX2" y="connsiteY2"/>
              </a:cxn>
            </a:cxnLst>
            <a:rect l="l" t="t" r="r" b="b"/>
            <a:pathLst>
              <a:path w="5346000" h="5346000">
                <a:moveTo>
                  <a:pt x="0" y="0"/>
                </a:moveTo>
                <a:cubicBezTo>
                  <a:pt x="2952514" y="0"/>
                  <a:pt x="5346000" y="2393486"/>
                  <a:pt x="5346000" y="5346000"/>
                </a:cubicBezTo>
                <a:lnTo>
                  <a:pt x="0" y="5346000"/>
                </a:lnTo>
                <a:close/>
              </a:path>
            </a:pathLst>
          </a:custGeom>
          <a:noFill/>
        </p:spPr>
        <p:txBody>
          <a:bodyPr wrap="square" tIns="720000" bIns="0" anchor="ctr">
            <a:noAutofit/>
          </a:bodyPr>
          <a:lstStyle>
            <a:lvl1pPr marL="0" indent="0" algn="ctr">
              <a:buNone/>
              <a:defRPr sz="1500"/>
            </a:lvl1pPr>
          </a:lstStyle>
          <a:p>
            <a:r>
              <a:rPr lang="sv-SE" dirty="0"/>
              <a:t>Klicka för att infoga bild</a:t>
            </a:r>
          </a:p>
        </p:txBody>
      </p:sp>
      <p:sp>
        <p:nvSpPr>
          <p:cNvPr id="5" name="Text Placeholder 2">
            <a:extLst>
              <a:ext uri="{FF2B5EF4-FFF2-40B4-BE49-F238E27FC236}">
                <a16:creationId xmlns:a16="http://schemas.microsoft.com/office/drawing/2014/main" id="{6EC35F52-8B74-3F26-05C3-0C53076EDDE9}"/>
              </a:ext>
            </a:extLst>
          </p:cNvPr>
          <p:cNvSpPr>
            <a:spLocks noGrp="1"/>
          </p:cNvSpPr>
          <p:nvPr>
            <p:ph type="body" idx="1" hasCustomPrompt="1"/>
          </p:nvPr>
        </p:nvSpPr>
        <p:spPr>
          <a:xfrm>
            <a:off x="5846425" y="5986845"/>
            <a:ext cx="4104758" cy="7438582"/>
          </a:xfrm>
          <a:prstGeom prst="rect">
            <a:avLst/>
          </a:prstGeom>
        </p:spPr>
        <p:txBody>
          <a:bodyPr/>
          <a:lstStyle>
            <a:lvl1pPr marL="0" indent="0">
              <a:buNone/>
              <a:defRPr sz="2800">
                <a:solidFill>
                  <a:schemeClr val="tx1"/>
                </a:solidFill>
                <a:latin typeface="DM Sans" pitchFamily="2" charset="0"/>
              </a:defRPr>
            </a:lvl1pPr>
            <a:lvl2pPr marL="534604" indent="0">
              <a:buNone/>
              <a:defRPr sz="2339">
                <a:solidFill>
                  <a:schemeClr val="tx1">
                    <a:tint val="82000"/>
                  </a:schemeClr>
                </a:solidFill>
              </a:defRPr>
            </a:lvl2pPr>
            <a:lvl3pPr marL="1069208" indent="0">
              <a:buNone/>
              <a:defRPr sz="2105">
                <a:solidFill>
                  <a:schemeClr val="tx1">
                    <a:tint val="82000"/>
                  </a:schemeClr>
                </a:solidFill>
              </a:defRPr>
            </a:lvl3pPr>
            <a:lvl4pPr marL="1603812" indent="0">
              <a:buNone/>
              <a:defRPr sz="1871">
                <a:solidFill>
                  <a:schemeClr val="tx1">
                    <a:tint val="82000"/>
                  </a:schemeClr>
                </a:solidFill>
              </a:defRPr>
            </a:lvl4pPr>
            <a:lvl5pPr marL="2138416" indent="0">
              <a:buNone/>
              <a:defRPr sz="1871">
                <a:solidFill>
                  <a:schemeClr val="tx1">
                    <a:tint val="82000"/>
                  </a:schemeClr>
                </a:solidFill>
              </a:defRPr>
            </a:lvl5pPr>
            <a:lvl6pPr marL="2673020" indent="0">
              <a:buNone/>
              <a:defRPr sz="1871">
                <a:solidFill>
                  <a:schemeClr val="tx1">
                    <a:tint val="82000"/>
                  </a:schemeClr>
                </a:solidFill>
              </a:defRPr>
            </a:lvl6pPr>
            <a:lvl7pPr marL="3207624" indent="0">
              <a:buNone/>
              <a:defRPr sz="1871">
                <a:solidFill>
                  <a:schemeClr val="tx1">
                    <a:tint val="82000"/>
                  </a:schemeClr>
                </a:solidFill>
              </a:defRPr>
            </a:lvl7pPr>
            <a:lvl8pPr marL="3742228" indent="0">
              <a:buNone/>
              <a:defRPr sz="1871">
                <a:solidFill>
                  <a:schemeClr val="tx1">
                    <a:tint val="82000"/>
                  </a:schemeClr>
                </a:solidFill>
              </a:defRPr>
            </a:lvl8pPr>
            <a:lvl9pPr marL="4276832" indent="0">
              <a:buNone/>
              <a:defRPr sz="1871">
                <a:solidFill>
                  <a:schemeClr val="tx1">
                    <a:tint val="82000"/>
                  </a:schemeClr>
                </a:solidFill>
              </a:defRPr>
            </a:lvl9pPr>
          </a:lstStyle>
          <a:p>
            <a:pPr lvl="0"/>
            <a:r>
              <a:rPr lang="sv-SE" dirty="0"/>
              <a:t>Klicka här för att ändra text</a:t>
            </a:r>
          </a:p>
        </p:txBody>
      </p:sp>
      <p:sp>
        <p:nvSpPr>
          <p:cNvPr id="6" name="Frihandsfigur: Form 5">
            <a:extLst>
              <a:ext uri="{FF2B5EF4-FFF2-40B4-BE49-F238E27FC236}">
                <a16:creationId xmlns:a16="http://schemas.microsoft.com/office/drawing/2014/main" id="{E022187F-3393-16DC-AFF8-CA3FF3CCC7F4}"/>
              </a:ext>
            </a:extLst>
          </p:cNvPr>
          <p:cNvSpPr>
            <a:spLocks noChangeAspect="1"/>
          </p:cNvSpPr>
          <p:nvPr userDrawn="1"/>
        </p:nvSpPr>
        <p:spPr>
          <a:xfrm rot="-5400000">
            <a:off x="0" y="0"/>
            <a:ext cx="5346000" cy="5346000"/>
          </a:xfrm>
          <a:custGeom>
            <a:avLst/>
            <a:gdLst>
              <a:gd name="connsiteX0" fmla="*/ 0 w 3600000"/>
              <a:gd name="connsiteY0" fmla="*/ 0 h 3600000"/>
              <a:gd name="connsiteX1" fmla="*/ 3600000 w 3600000"/>
              <a:gd name="connsiteY1" fmla="*/ 0 h 3600000"/>
              <a:gd name="connsiteX2" fmla="*/ 3600000 w 3600000"/>
              <a:gd name="connsiteY2" fmla="*/ 3600000 h 3600000"/>
              <a:gd name="connsiteX3" fmla="*/ 0 w 3600000"/>
              <a:gd name="connsiteY3" fmla="*/ 0 h 3600000"/>
            </a:gdLst>
            <a:ahLst/>
            <a:cxnLst>
              <a:cxn ang="0">
                <a:pos x="connsiteX0" y="connsiteY0"/>
              </a:cxn>
              <a:cxn ang="0">
                <a:pos x="connsiteX1" y="connsiteY1"/>
              </a:cxn>
              <a:cxn ang="0">
                <a:pos x="connsiteX2" y="connsiteY2"/>
              </a:cxn>
              <a:cxn ang="0">
                <a:pos x="connsiteX3" y="connsiteY3"/>
              </a:cxn>
            </a:cxnLst>
            <a:rect l="l" t="t" r="r" b="b"/>
            <a:pathLst>
              <a:path w="3600000" h="3600000">
                <a:moveTo>
                  <a:pt x="0" y="0"/>
                </a:moveTo>
                <a:lnTo>
                  <a:pt x="3600000" y="0"/>
                </a:lnTo>
                <a:lnTo>
                  <a:pt x="3600000" y="3600000"/>
                </a:lnTo>
                <a:cubicBezTo>
                  <a:pt x="3600000" y="1611775"/>
                  <a:pt x="1988225" y="0"/>
                  <a:pt x="0" y="0"/>
                </a:cubicBezTo>
                <a:close/>
              </a:path>
            </a:pathLst>
          </a:custGeom>
          <a:solidFill>
            <a:srgbClr val="0055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7" name="Frihandsfigur: Form 6">
            <a:extLst>
              <a:ext uri="{FF2B5EF4-FFF2-40B4-BE49-F238E27FC236}">
                <a16:creationId xmlns:a16="http://schemas.microsoft.com/office/drawing/2014/main" id="{B9DF5370-792B-9F19-F2D6-1F36022FD4CE}"/>
              </a:ext>
            </a:extLst>
          </p:cNvPr>
          <p:cNvSpPr>
            <a:spLocks noChangeAspect="1"/>
          </p:cNvSpPr>
          <p:nvPr userDrawn="1"/>
        </p:nvSpPr>
        <p:spPr>
          <a:xfrm>
            <a:off x="5345813" y="0"/>
            <a:ext cx="5346000" cy="5346000"/>
          </a:xfrm>
          <a:custGeom>
            <a:avLst/>
            <a:gdLst>
              <a:gd name="connsiteX0" fmla="*/ 0 w 3600000"/>
              <a:gd name="connsiteY0" fmla="*/ 0 h 3600000"/>
              <a:gd name="connsiteX1" fmla="*/ 3600000 w 3600000"/>
              <a:gd name="connsiteY1" fmla="*/ 0 h 3600000"/>
              <a:gd name="connsiteX2" fmla="*/ 3600000 w 3600000"/>
              <a:gd name="connsiteY2" fmla="*/ 3600000 h 3600000"/>
              <a:gd name="connsiteX3" fmla="*/ 0 w 3600000"/>
              <a:gd name="connsiteY3" fmla="*/ 0 h 3600000"/>
            </a:gdLst>
            <a:ahLst/>
            <a:cxnLst>
              <a:cxn ang="0">
                <a:pos x="connsiteX0" y="connsiteY0"/>
              </a:cxn>
              <a:cxn ang="0">
                <a:pos x="connsiteX1" y="connsiteY1"/>
              </a:cxn>
              <a:cxn ang="0">
                <a:pos x="connsiteX2" y="connsiteY2"/>
              </a:cxn>
              <a:cxn ang="0">
                <a:pos x="connsiteX3" y="connsiteY3"/>
              </a:cxn>
            </a:cxnLst>
            <a:rect l="l" t="t" r="r" b="b"/>
            <a:pathLst>
              <a:path w="3600000" h="3600000">
                <a:moveTo>
                  <a:pt x="0" y="0"/>
                </a:moveTo>
                <a:lnTo>
                  <a:pt x="3600000" y="0"/>
                </a:lnTo>
                <a:lnTo>
                  <a:pt x="3600000" y="3600000"/>
                </a:lnTo>
                <a:cubicBezTo>
                  <a:pt x="3600000" y="1611775"/>
                  <a:pt x="1988225" y="0"/>
                  <a:pt x="0" y="0"/>
                </a:cubicBezTo>
                <a:close/>
              </a:path>
            </a:pathLst>
          </a:custGeom>
          <a:solidFill>
            <a:srgbClr val="0055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Tree>
    <p:extLst>
      <p:ext uri="{BB962C8B-B14F-4D97-AF65-F5344CB8AC3E}">
        <p14:creationId xmlns:p14="http://schemas.microsoft.com/office/powerpoint/2010/main" val="1826726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jus rubrik">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3DAC8FE-6E36-D362-5512-641DD30F19B2}"/>
              </a:ext>
            </a:extLst>
          </p:cNvPr>
          <p:cNvSpPr/>
          <p:nvPr userDrawn="1"/>
        </p:nvSpPr>
        <p:spPr>
          <a:xfrm>
            <a:off x="5345906" y="9773350"/>
            <a:ext cx="5346000" cy="5346000"/>
          </a:xfrm>
          <a:prstGeom prst="rect">
            <a:avLst/>
          </a:prstGeom>
          <a:solidFill>
            <a:srgbClr val="0055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a:extLst>
              <a:ext uri="{FF2B5EF4-FFF2-40B4-BE49-F238E27FC236}">
                <a16:creationId xmlns:a16="http://schemas.microsoft.com/office/drawing/2014/main" id="{5CF6C7B7-94F5-7156-1AD0-F7F50AC89CBE}"/>
              </a:ext>
            </a:extLst>
          </p:cNvPr>
          <p:cNvSpPr/>
          <p:nvPr userDrawn="1"/>
        </p:nvSpPr>
        <p:spPr>
          <a:xfrm>
            <a:off x="0" y="4428000"/>
            <a:ext cx="5346000" cy="10692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itle 1">
            <a:extLst>
              <a:ext uri="{FF2B5EF4-FFF2-40B4-BE49-F238E27FC236}">
                <a16:creationId xmlns:a16="http://schemas.microsoft.com/office/drawing/2014/main" id="{0CB34253-1FFF-F175-CEE1-823B6AA8E920}"/>
              </a:ext>
            </a:extLst>
          </p:cNvPr>
          <p:cNvSpPr>
            <a:spLocks noGrp="1"/>
          </p:cNvSpPr>
          <p:nvPr>
            <p:ph type="title" hasCustomPrompt="1"/>
          </p:nvPr>
        </p:nvSpPr>
        <p:spPr>
          <a:xfrm>
            <a:off x="620620" y="5415345"/>
            <a:ext cx="4104759" cy="7195755"/>
          </a:xfrm>
          <a:prstGeom prst="rect">
            <a:avLst/>
          </a:prstGeom>
        </p:spPr>
        <p:txBody>
          <a:bodyPr/>
          <a:lstStyle>
            <a:lvl1pPr>
              <a:defRPr>
                <a:solidFill>
                  <a:schemeClr val="bg1"/>
                </a:solidFill>
                <a:latin typeface="DM Sans Medium" pitchFamily="2" charset="0"/>
              </a:defRPr>
            </a:lvl1pPr>
          </a:lstStyle>
          <a:p>
            <a:r>
              <a:rPr lang="sv-SE" dirty="0"/>
              <a:t>Klicka här för att ändra rubrik</a:t>
            </a:r>
            <a:endParaRPr lang="en-US" dirty="0"/>
          </a:p>
        </p:txBody>
      </p:sp>
      <p:sp>
        <p:nvSpPr>
          <p:cNvPr id="10" name="Platshållare för bild 9">
            <a:extLst>
              <a:ext uri="{FF2B5EF4-FFF2-40B4-BE49-F238E27FC236}">
                <a16:creationId xmlns:a16="http://schemas.microsoft.com/office/drawing/2014/main" id="{BB76D7B1-44D3-D4F9-1B87-1965879545DB}"/>
              </a:ext>
            </a:extLst>
          </p:cNvPr>
          <p:cNvSpPr>
            <a:spLocks noGrp="1"/>
          </p:cNvSpPr>
          <p:nvPr>
            <p:ph type="pic" sz="quarter" idx="14" hasCustomPrompt="1"/>
          </p:nvPr>
        </p:nvSpPr>
        <p:spPr>
          <a:xfrm>
            <a:off x="5346000" y="4428000"/>
            <a:ext cx="5346000" cy="10692000"/>
          </a:xfrm>
          <a:custGeom>
            <a:avLst/>
            <a:gdLst>
              <a:gd name="connsiteX0" fmla="*/ 0 w 5346000"/>
              <a:gd name="connsiteY0" fmla="*/ 0 h 10692000"/>
              <a:gd name="connsiteX1" fmla="*/ 5346000 w 5346000"/>
              <a:gd name="connsiteY1" fmla="*/ 0 h 10692000"/>
              <a:gd name="connsiteX2" fmla="*/ 5346000 w 5346000"/>
              <a:gd name="connsiteY2" fmla="*/ 5400000 h 10692000"/>
              <a:gd name="connsiteX3" fmla="*/ 1077406 w 5346000"/>
              <a:gd name="connsiteY3" fmla="*/ 10637388 h 10692000"/>
              <a:gd name="connsiteX4" fmla="*/ 719574 w 5346000"/>
              <a:gd name="connsiteY4" fmla="*/ 10692000 h 10692000"/>
              <a:gd name="connsiteX5" fmla="*/ 0 w 5346000"/>
              <a:gd name="connsiteY5" fmla="*/ 10692000 h 106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6000" h="10692000">
                <a:moveTo>
                  <a:pt x="0" y="0"/>
                </a:moveTo>
                <a:lnTo>
                  <a:pt x="5346000" y="0"/>
                </a:lnTo>
                <a:lnTo>
                  <a:pt x="5346000" y="5400000"/>
                </a:lnTo>
                <a:cubicBezTo>
                  <a:pt x="5346000" y="7983450"/>
                  <a:pt x="3513488" y="10138894"/>
                  <a:pt x="1077406" y="10637388"/>
                </a:cubicBezTo>
                <a:lnTo>
                  <a:pt x="719574" y="10692000"/>
                </a:lnTo>
                <a:lnTo>
                  <a:pt x="0" y="10692000"/>
                </a:lnTo>
                <a:close/>
              </a:path>
            </a:pathLst>
          </a:custGeom>
          <a:solidFill>
            <a:srgbClr val="FFFFFF"/>
          </a:solidFill>
        </p:spPr>
        <p:txBody>
          <a:bodyPr wrap="square" tIns="720000" bIns="0" anchor="ctr">
            <a:noAutofit/>
          </a:bodyPr>
          <a:lstStyle>
            <a:lvl1pPr marL="0" indent="0" algn="ctr">
              <a:buNone/>
              <a:defRPr sz="1500"/>
            </a:lvl1pPr>
          </a:lstStyle>
          <a:p>
            <a:r>
              <a:rPr lang="sv-SE" dirty="0"/>
              <a:t>Klicka för att infoga bild</a:t>
            </a:r>
          </a:p>
        </p:txBody>
      </p:sp>
    </p:spTree>
    <p:extLst>
      <p:ext uri="{BB962C8B-B14F-4D97-AF65-F5344CB8AC3E}">
        <p14:creationId xmlns:p14="http://schemas.microsoft.com/office/powerpoint/2010/main" val="2820106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Bildobjekt 2" descr="En bild som visar symbol, logotyp, emblem, flagga&#10;&#10;Automatiskt genererad beskrivning">
            <a:extLst>
              <a:ext uri="{FF2B5EF4-FFF2-40B4-BE49-F238E27FC236}">
                <a16:creationId xmlns:a16="http://schemas.microsoft.com/office/drawing/2014/main" id="{B8BD7CB8-4751-553E-2136-E287827F91A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20698" y="13860463"/>
            <a:ext cx="2374212" cy="684212"/>
          </a:xfrm>
          <a:prstGeom prst="rect">
            <a:avLst/>
          </a:prstGeom>
        </p:spPr>
      </p:pic>
    </p:spTree>
    <p:extLst>
      <p:ext uri="{BB962C8B-B14F-4D97-AF65-F5344CB8AC3E}">
        <p14:creationId xmlns:p14="http://schemas.microsoft.com/office/powerpoint/2010/main" val="1475568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73" r:id="rId5"/>
    <p:sldLayoutId id="2147483676" r:id="rId6"/>
    <p:sldLayoutId id="2147483677" r:id="rId7"/>
    <p:sldLayoutId id="2147483678" r:id="rId8"/>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731" userDrawn="1">
          <p15:clr>
            <a:srgbClr val="F26B43"/>
          </p15:clr>
        </p15:guide>
        <p15:guide id="2" pos="328" userDrawn="1">
          <p15:clr>
            <a:srgbClr val="F26B43"/>
          </p15:clr>
        </p15:guide>
        <p15:guide id="3" orient="horz" pos="9162" userDrawn="1">
          <p15:clr>
            <a:srgbClr val="F26B43"/>
          </p15:clr>
        </p15:guide>
        <p15:guide id="4" pos="336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Bildobjekt 1" descr="En bild som visar symbol, logotyp, emblem, flagga&#10;&#10;Automatiskt genererad beskrivning">
            <a:extLst>
              <a:ext uri="{FF2B5EF4-FFF2-40B4-BE49-F238E27FC236}">
                <a16:creationId xmlns:a16="http://schemas.microsoft.com/office/drawing/2014/main" id="{00CE1078-CBE6-D1C4-B102-D6BA9705AC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0700" y="538163"/>
            <a:ext cx="2374210" cy="684212"/>
          </a:xfrm>
          <a:prstGeom prst="rect">
            <a:avLst/>
          </a:prstGeom>
        </p:spPr>
      </p:pic>
    </p:spTree>
    <p:extLst>
      <p:ext uri="{BB962C8B-B14F-4D97-AF65-F5344CB8AC3E}">
        <p14:creationId xmlns:p14="http://schemas.microsoft.com/office/powerpoint/2010/main" val="3928452068"/>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70" userDrawn="1">
          <p15:clr>
            <a:srgbClr val="F26B43"/>
          </p15:clr>
        </p15:guide>
        <p15:guide id="2" pos="328" userDrawn="1">
          <p15:clr>
            <a:srgbClr val="F26B43"/>
          </p15:clr>
        </p15:guide>
        <p15:guide id="3" orient="horz" pos="339" userDrawn="1">
          <p15:clr>
            <a:srgbClr val="F26B43"/>
          </p15:clr>
        </p15:guide>
        <p15:guide id="4" pos="33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susanne.dahlgren@svenskakyrkan.se" TargetMode="External"/><Relationship Id="rId2" Type="http://schemas.openxmlformats.org/officeDocument/2006/relationships/image" Target="../media/image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0EB506-4004-43E1-DCE0-9B7EC69A9590}"/>
              </a:ext>
            </a:extLst>
          </p:cNvPr>
          <p:cNvSpPr>
            <a:spLocks noGrp="1"/>
          </p:cNvSpPr>
          <p:nvPr>
            <p:ph type="title"/>
          </p:nvPr>
        </p:nvSpPr>
        <p:spPr>
          <a:xfrm>
            <a:off x="423746" y="5531007"/>
            <a:ext cx="4922160" cy="7667288"/>
          </a:xfrm>
        </p:spPr>
        <p:txBody>
          <a:bodyPr/>
          <a:lstStyle/>
          <a:p>
            <a:r>
              <a:rPr lang="sv-SE" dirty="0" err="1"/>
              <a:t>Bibliodrama</a:t>
            </a:r>
            <a:r>
              <a:rPr lang="sv-SE" dirty="0"/>
              <a:t> i Falun hösten 2024</a:t>
            </a:r>
            <a:br>
              <a:rPr lang="sv-SE" dirty="0"/>
            </a:br>
            <a:br>
              <a:rPr lang="sv-SE" dirty="0"/>
            </a:br>
            <a:r>
              <a:rPr lang="sv-SE" dirty="0"/>
              <a:t>Tisdagar</a:t>
            </a:r>
            <a:br>
              <a:rPr lang="sv-SE" dirty="0"/>
            </a:br>
            <a:r>
              <a:rPr lang="sv-SE" dirty="0" err="1"/>
              <a:t>kl</a:t>
            </a:r>
            <a:r>
              <a:rPr lang="sv-SE" dirty="0"/>
              <a:t> 18-21</a:t>
            </a:r>
            <a:br>
              <a:rPr lang="sv-SE" dirty="0"/>
            </a:br>
            <a:r>
              <a:rPr lang="sv-SE" dirty="0" err="1"/>
              <a:t>Kristinegatan</a:t>
            </a:r>
            <a:r>
              <a:rPr lang="sv-SE" dirty="0"/>
              <a:t> 11</a:t>
            </a:r>
            <a:br>
              <a:rPr lang="sv-SE" dirty="0"/>
            </a:br>
            <a:br>
              <a:rPr lang="sv-SE" dirty="0"/>
            </a:br>
            <a:r>
              <a:rPr lang="sv-SE" dirty="0"/>
              <a:t>Tema: Vi möter några av bibelns kvinnor</a:t>
            </a:r>
          </a:p>
        </p:txBody>
      </p:sp>
      <p:pic>
        <p:nvPicPr>
          <p:cNvPr id="5" name="Platshållare för bild 4">
            <a:extLst>
              <a:ext uri="{FF2B5EF4-FFF2-40B4-BE49-F238E27FC236}">
                <a16:creationId xmlns:a16="http://schemas.microsoft.com/office/drawing/2014/main" id="{39BE9CC2-FDCE-0E2A-AC52-6F43B745A46D}"/>
              </a:ext>
            </a:extLst>
          </p:cNvPr>
          <p:cNvPicPr>
            <a:picLocks noGrp="1" noChangeAspect="1"/>
          </p:cNvPicPr>
          <p:nvPr>
            <p:ph type="pic" sz="quarter" idx="14"/>
          </p:nvPr>
        </p:nvPicPr>
        <p:blipFill>
          <a:blip r:embed="rId2"/>
          <a:srcRect l="21854" r="21854"/>
          <a:stretch>
            <a:fillRect/>
          </a:stretch>
        </p:blipFill>
        <p:spPr>
          <a:xfrm>
            <a:off x="0" y="0"/>
            <a:ext cx="10692000" cy="5346000"/>
          </a:xfrm>
          <a:prstGeom prst="rect">
            <a:avLst/>
          </a:prstGeom>
        </p:spPr>
      </p:pic>
      <p:sp>
        <p:nvSpPr>
          <p:cNvPr id="4" name="Platshållare för text 3">
            <a:extLst>
              <a:ext uri="{FF2B5EF4-FFF2-40B4-BE49-F238E27FC236}">
                <a16:creationId xmlns:a16="http://schemas.microsoft.com/office/drawing/2014/main" id="{B5027944-CF5A-620D-B952-AB912067C057}"/>
              </a:ext>
            </a:extLst>
          </p:cNvPr>
          <p:cNvSpPr>
            <a:spLocks noGrp="1"/>
          </p:cNvSpPr>
          <p:nvPr>
            <p:ph type="body" idx="1"/>
          </p:nvPr>
        </p:nvSpPr>
        <p:spPr>
          <a:xfrm>
            <a:off x="5345906" y="5531006"/>
            <a:ext cx="5113937" cy="9367024"/>
          </a:xfrm>
        </p:spPr>
        <p:txBody>
          <a:bodyPr/>
          <a:lstStyle/>
          <a:p>
            <a:r>
              <a:rPr lang="sv-SE" dirty="0"/>
              <a:t>10/9	Mirjam</a:t>
            </a:r>
          </a:p>
          <a:p>
            <a:r>
              <a:rPr lang="sv-SE" dirty="0"/>
              <a:t>8/10	Äktenskapsbryterskan</a:t>
            </a:r>
          </a:p>
          <a:p>
            <a:r>
              <a:rPr lang="sv-SE" dirty="0"/>
              <a:t>5/11	Slavflickan</a:t>
            </a:r>
          </a:p>
          <a:p>
            <a:r>
              <a:rPr lang="sv-SE" dirty="0"/>
              <a:t>3/12	Maria</a:t>
            </a:r>
          </a:p>
          <a:p>
            <a:r>
              <a:rPr lang="sv-SE" dirty="0"/>
              <a:t>I </a:t>
            </a:r>
            <a:r>
              <a:rPr lang="sv-SE" dirty="0" err="1"/>
              <a:t>Bibliodrama</a:t>
            </a:r>
            <a:r>
              <a:rPr lang="sv-SE" dirty="0"/>
              <a:t> möter vi den bibliska texten med hela vårt jag.  Vi upptäcker och upplever texten med kropp och själ, med hjärta och förstånd.  Vi låter bibeltexten inspirera oss att på olika sätt utforska hur den berör våra liv. Ingen förkunskap behövs. Ingen kostnad. Ta med eget fika. </a:t>
            </a:r>
            <a:r>
              <a:rPr lang="sv-SE" b="0" i="0" dirty="0">
                <a:solidFill>
                  <a:srgbClr val="4D4D4D"/>
                </a:solidFill>
                <a:effectLst/>
                <a:latin typeface="Foundry Sterling W01"/>
              </a:rPr>
              <a:t>Anmälan, senast två dagar innan (senast söndag 12.00)</a:t>
            </a:r>
            <a:br>
              <a:rPr lang="sv-SE" dirty="0"/>
            </a:br>
            <a:r>
              <a:rPr lang="sv-SE" b="0" i="0" dirty="0">
                <a:solidFill>
                  <a:srgbClr val="4D4D4D"/>
                </a:solidFill>
                <a:effectLst/>
                <a:latin typeface="Foundry Sterling W01"/>
              </a:rPr>
              <a:t>till Susanne Dahlgren, Diplomerad </a:t>
            </a:r>
            <a:r>
              <a:rPr lang="sv-SE" b="0" i="0" dirty="0" err="1">
                <a:solidFill>
                  <a:srgbClr val="4D4D4D"/>
                </a:solidFill>
                <a:effectLst/>
                <a:latin typeface="Foundry Sterling W01"/>
              </a:rPr>
              <a:t>Bibliodramaledare</a:t>
            </a:r>
            <a:br>
              <a:rPr lang="sv-SE" dirty="0"/>
            </a:br>
            <a:r>
              <a:rPr lang="sv-SE" b="0" i="0" dirty="0">
                <a:solidFill>
                  <a:srgbClr val="4D4D4D"/>
                </a:solidFill>
                <a:effectLst/>
                <a:latin typeface="Foundry Sterling W01"/>
              </a:rPr>
              <a:t>tel. 023-70 20 53</a:t>
            </a:r>
            <a:br>
              <a:rPr lang="sv-SE" dirty="0"/>
            </a:br>
            <a:r>
              <a:rPr lang="sv-SE" b="0" i="0" dirty="0">
                <a:solidFill>
                  <a:srgbClr val="4D4D4D"/>
                </a:solidFill>
                <a:effectLst/>
                <a:latin typeface="Foundry Sterling W01"/>
              </a:rPr>
              <a:t>eller </a:t>
            </a:r>
            <a:r>
              <a:rPr lang="sv-SE" b="0" i="0" dirty="0">
                <a:solidFill>
                  <a:srgbClr val="006399"/>
                </a:solidFill>
                <a:effectLst/>
                <a:latin typeface="Foundry Sterling W01"/>
                <a:hlinkClick r:id="rId3"/>
              </a:rPr>
              <a:t>susanne.dahlgren@svenskakyrkan.se</a:t>
            </a:r>
            <a:endParaRPr lang="sv-SE" dirty="0"/>
          </a:p>
        </p:txBody>
      </p:sp>
    </p:spTree>
    <p:extLst>
      <p:ext uri="{BB962C8B-B14F-4D97-AF65-F5344CB8AC3E}">
        <p14:creationId xmlns:p14="http://schemas.microsoft.com/office/powerpoint/2010/main" val="3757345879"/>
      </p:ext>
    </p:extLst>
  </p:cSld>
  <p:clrMapOvr>
    <a:masterClrMapping/>
  </p:clrMapOvr>
</p:sld>
</file>

<file path=ppt/theme/theme1.xml><?xml version="1.0" encoding="utf-8"?>
<a:theme xmlns:a="http://schemas.openxmlformats.org/drawingml/2006/main" name="Affisch A3, vit bakgrund, logo nere vänster">
  <a:themeElements>
    <a:clrScheme name="Svenska kyrkan">
      <a:dk1>
        <a:srgbClr val="000000"/>
      </a:dk1>
      <a:lt1>
        <a:srgbClr val="FFEBE1"/>
      </a:lt1>
      <a:dk2>
        <a:srgbClr val="7D0037"/>
      </a:dk2>
      <a:lt2>
        <a:srgbClr val="FFEBE1"/>
      </a:lt2>
      <a:accent1>
        <a:srgbClr val="7D0037"/>
      </a:accent1>
      <a:accent2>
        <a:srgbClr val="FFC3AA"/>
      </a:accent2>
      <a:accent3>
        <a:srgbClr val="FF785A"/>
      </a:accent3>
      <a:accent4>
        <a:srgbClr val="CDC3FF"/>
      </a:accent4>
      <a:accent5>
        <a:srgbClr val="BEE1C8"/>
      </a:accent5>
      <a:accent6>
        <a:srgbClr val="412B72"/>
      </a:accent6>
      <a:hlink>
        <a:srgbClr val="BC8E4C"/>
      </a:hlink>
      <a:folHlink>
        <a:srgbClr val="FF785A"/>
      </a:folHlink>
    </a:clrScheme>
    <a:fontScheme name="DM sans">
      <a:majorFont>
        <a:latin typeface="DM Sans 14pt Medium"/>
        <a:ea typeface=""/>
        <a:cs typeface=""/>
      </a:majorFont>
      <a:minorFont>
        <a:latin typeface="DM Sans 14pt"/>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ffisch A3 vit-240528.potx" id="{7E24B809-3C96-4FBE-9CEB-B8FCDEB6CDFB}" vid="{76635B2D-9C4F-44DB-A90C-0CB4CC8A062E}"/>
    </a:ext>
  </a:extLst>
</a:theme>
</file>

<file path=ppt/theme/theme2.xml><?xml version="1.0" encoding="utf-8"?>
<a:theme xmlns:a="http://schemas.openxmlformats.org/drawingml/2006/main" name="Affisch A3, vit bakgrund, logo uppe">
  <a:themeElements>
    <a:clrScheme name="Svenska kyrkan">
      <a:dk1>
        <a:srgbClr val="000000"/>
      </a:dk1>
      <a:lt1>
        <a:srgbClr val="FFEBE1"/>
      </a:lt1>
      <a:dk2>
        <a:srgbClr val="7D0037"/>
      </a:dk2>
      <a:lt2>
        <a:srgbClr val="FFEBE1"/>
      </a:lt2>
      <a:accent1>
        <a:srgbClr val="7D0037"/>
      </a:accent1>
      <a:accent2>
        <a:srgbClr val="FFC3AA"/>
      </a:accent2>
      <a:accent3>
        <a:srgbClr val="FF785A"/>
      </a:accent3>
      <a:accent4>
        <a:srgbClr val="CDC3FF"/>
      </a:accent4>
      <a:accent5>
        <a:srgbClr val="BEE1C8"/>
      </a:accent5>
      <a:accent6>
        <a:srgbClr val="412B72"/>
      </a:accent6>
      <a:hlink>
        <a:srgbClr val="BC8E4C"/>
      </a:hlink>
      <a:folHlink>
        <a:srgbClr val="FF785A"/>
      </a:folHlink>
    </a:clrScheme>
    <a:fontScheme name="DM Sans">
      <a:majorFont>
        <a:latin typeface="DM Sans 14pt Medium"/>
        <a:ea typeface=""/>
        <a:cs typeface=""/>
      </a:majorFont>
      <a:minorFont>
        <a:latin typeface="DM Sans 14p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ffisch A3 vit-240528.potx" id="{7E24B809-3C96-4FBE-9CEB-B8FCDEB6CDFB}" vid="{0535B783-C067-408D-A56A-A550F0A31A76}"/>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89A12D5C9E6114C90F9721F7CC3C632" ma:contentTypeVersion="4" ma:contentTypeDescription="Skapa ett nytt dokument." ma:contentTypeScope="" ma:versionID="892caec534ee4b1ca1cd6e991b772f65">
  <xsd:schema xmlns:xsd="http://www.w3.org/2001/XMLSchema" xmlns:xs="http://www.w3.org/2001/XMLSchema" xmlns:p="http://schemas.microsoft.com/office/2006/metadata/properties" xmlns:ns2="3783b4e7-5ff2-48b4-a497-71b1f9e1d8fd" targetNamespace="http://schemas.microsoft.com/office/2006/metadata/properties" ma:root="true" ma:fieldsID="53cb2f404a385fe94bd0a4d0457708ea" ns2:_="">
    <xsd:import namespace="3783b4e7-5ff2-48b4-a497-71b1f9e1d8f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83b4e7-5ff2-48b4-a497-71b1f9e1d8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688B6A-A5E4-4E45-9191-11D341EE73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83b4e7-5ff2-48b4-a497-71b1f9e1d8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E12906-6BE6-435A-9833-0734154F8344}">
  <ds:schemaRefs>
    <ds:schemaRef ds:uri="http://schemas.microsoft.com/sharepoint/v3/contenttype/forms"/>
  </ds:schemaRefs>
</ds:datastoreItem>
</file>

<file path=customXml/itemProps3.xml><?xml version="1.0" encoding="utf-8"?>
<ds:datastoreItem xmlns:ds="http://schemas.openxmlformats.org/officeDocument/2006/customXml" ds:itemID="{5EA8C7C0-90D5-4194-B87F-FF2411D21B49}">
  <ds:schemaRefs>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f0785fb4-7cd3-40c0-8122-f25147720244}" enabled="1" method="Standard" siteId="{3619ea90-fa6e-40bf-aa11-2d4a18ad7689}" removed="0"/>
</clbl:labelList>
</file>

<file path=docProps/app.xml><?xml version="1.0" encoding="utf-8"?>
<Properties xmlns="http://schemas.openxmlformats.org/officeDocument/2006/extended-properties" xmlns:vt="http://schemas.openxmlformats.org/officeDocument/2006/docPropsVTypes">
  <Template>Affisch A3 vit-240528</Template>
  <TotalTime>271</TotalTime>
  <Words>124</Words>
  <Application>Microsoft Office PowerPoint</Application>
  <PresentationFormat>Anpassad</PresentationFormat>
  <Paragraphs>6</Paragraphs>
  <Slides>1</Slides>
  <Notes>0</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1</vt:i4>
      </vt:variant>
    </vt:vector>
  </HeadingPairs>
  <TitlesOfParts>
    <vt:vector size="8" baseType="lpstr">
      <vt:lpstr>Aptos</vt:lpstr>
      <vt:lpstr>Arial</vt:lpstr>
      <vt:lpstr>DM Sans</vt:lpstr>
      <vt:lpstr>DM Sans Medium</vt:lpstr>
      <vt:lpstr>Foundry Sterling W01</vt:lpstr>
      <vt:lpstr>Affisch A3, vit bakgrund, logo nere vänster</vt:lpstr>
      <vt:lpstr>Affisch A3, vit bakgrund, logo uppe</vt:lpstr>
      <vt:lpstr>Bibliodrama i Falun hösten 2024  Tisdagar kl 18-21 Kristinegatan 11  Tema: Vi möter några av bibelns kvinnor</vt:lpstr>
    </vt:vector>
  </TitlesOfParts>
  <Company>Svenska Kyrkan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Susanne Dahlgren</dc:creator>
  <cp:lastModifiedBy>Susanne Dahlgren</cp:lastModifiedBy>
  <cp:revision>2</cp:revision>
  <dcterms:created xsi:type="dcterms:W3CDTF">2024-09-03T06:14:59Z</dcterms:created>
  <dcterms:modified xsi:type="dcterms:W3CDTF">2024-09-03T10:46:19Z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0x010100F89A12D5C9E6114C90F9721F7CC3C632</vt:lpwstr>
  </property>
</Properties>
</file>