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  <p:sldMasterId id="2147483681" r:id="rId6"/>
  </p:sldMasterIdLst>
  <p:handoutMasterIdLst>
    <p:handoutMasterId r:id="rId8"/>
  </p:handoutMasterIdLst>
  <p:sldIdLst>
    <p:sldId id="257" r:id="rId7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4B"/>
    <a:srgbClr val="FFE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22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AA09440-F48E-2A28-AED6-FBB2602F08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1D4D026-BF84-8D3C-FE8A-FB8CFD0B63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EE852-EFC4-4074-B3ED-2629680E5983}" type="datetimeFigureOut">
              <a:rPr lang="sv-SE" smtClean="0"/>
              <a:t>2024-12-16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17FC58-2EFA-AE85-7D6F-4D62E8729C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DA56461-DE57-DE37-DABB-9ADAF27B58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3CF42-EF4E-4EDE-B2F4-11A42786E3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1999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43292C4-ED62-F598-2EC3-8031AE86505E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rgbClr val="FFBD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6098487"/>
            <a:ext cx="4384964" cy="6936577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F87750E0-D1EF-75F8-AD01-66F8703B7C10}"/>
              </a:ext>
            </a:extLst>
          </p:cNvPr>
          <p:cNvSpPr/>
          <p:nvPr userDrawn="1"/>
        </p:nvSpPr>
        <p:spPr>
          <a:xfrm rot="5400000">
            <a:off x="5345906" y="0"/>
            <a:ext cx="5346000" cy="5346000"/>
          </a:xfrm>
          <a:custGeom>
            <a:avLst/>
            <a:gdLst>
              <a:gd name="connsiteX0" fmla="*/ 3600000 w 3600000"/>
              <a:gd name="connsiteY0" fmla="*/ 0 h 3600000"/>
              <a:gd name="connsiteX1" fmla="*/ 3600000 w 3600000"/>
              <a:gd name="connsiteY1" fmla="*/ 3600000 h 3600000"/>
              <a:gd name="connsiteX2" fmla="*/ 0 w 3600000"/>
              <a:gd name="connsiteY2" fmla="*/ 3600000 h 3600000"/>
              <a:gd name="connsiteX3" fmla="*/ 3600000 w 3600000"/>
              <a:gd name="connsiteY3" fmla="*/ 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000" h="3600000">
                <a:moveTo>
                  <a:pt x="3600000" y="0"/>
                </a:moveTo>
                <a:lnTo>
                  <a:pt x="3600000" y="3600000"/>
                </a:lnTo>
                <a:lnTo>
                  <a:pt x="0" y="3600000"/>
                </a:lnTo>
                <a:cubicBezTo>
                  <a:pt x="0" y="1611775"/>
                  <a:pt x="1611775" y="0"/>
                  <a:pt x="360000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96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text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C3667B6-4DF2-4167-B510-5986FE2CD0C4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D298327-F4AE-7DB3-60C6-A6A6565E3B0D}"/>
              </a:ext>
            </a:extLst>
          </p:cNvPr>
          <p:cNvSpPr/>
          <p:nvPr userDrawn="1"/>
        </p:nvSpPr>
        <p:spPr>
          <a:xfrm>
            <a:off x="0" y="5346022"/>
            <a:ext cx="5345906" cy="53462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8" y="804969"/>
            <a:ext cx="4141739" cy="3887107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FFAE134-9CEC-0150-6C8A-6FCB34C98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556" y="5980220"/>
            <a:ext cx="4104758" cy="37929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3EA2BEB0-7C7E-099D-EB1E-6CB9A23AF6D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0"/>
            <a:ext cx="5346000" cy="10692000"/>
          </a:xfrm>
          <a:custGeom>
            <a:avLst/>
            <a:gdLst>
              <a:gd name="connsiteX0" fmla="*/ 0 w 5416088"/>
              <a:gd name="connsiteY0" fmla="*/ 0 h 10707327"/>
              <a:gd name="connsiteX1" fmla="*/ 254506 w 5416088"/>
              <a:gd name="connsiteY1" fmla="*/ 6499 h 10707327"/>
              <a:gd name="connsiteX2" fmla="*/ 3835992 w 5416088"/>
              <a:gd name="connsiteY2" fmla="*/ 1659500 h 10707327"/>
              <a:gd name="connsiteX3" fmla="*/ 5411281 w 5416088"/>
              <a:gd name="connsiteY3" fmla="*/ 5358767 h 10707327"/>
              <a:gd name="connsiteX4" fmla="*/ 5416088 w 5416088"/>
              <a:gd name="connsiteY4" fmla="*/ 5565781 h 10707327"/>
              <a:gd name="connsiteX5" fmla="*/ 5416088 w 5416088"/>
              <a:gd name="connsiteY5" fmla="*/ 10707327 h 10707327"/>
              <a:gd name="connsiteX6" fmla="*/ 0 w 5416088"/>
              <a:gd name="connsiteY6" fmla="*/ 10707327 h 1070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16088" h="10707327">
                <a:moveTo>
                  <a:pt x="0" y="0"/>
                </a:moveTo>
                <a:lnTo>
                  <a:pt x="254506" y="6499"/>
                </a:lnTo>
                <a:cubicBezTo>
                  <a:pt x="1601788" y="75710"/>
                  <a:pt x="2879917" y="663040"/>
                  <a:pt x="3835992" y="1659500"/>
                </a:cubicBezTo>
                <a:cubicBezTo>
                  <a:pt x="4786525" y="2650184"/>
                  <a:pt x="5345840" y="3969331"/>
                  <a:pt x="5411281" y="5358767"/>
                </a:cubicBezTo>
                <a:lnTo>
                  <a:pt x="5416088" y="5565781"/>
                </a:lnTo>
                <a:lnTo>
                  <a:pt x="5416088" y="10707327"/>
                </a:lnTo>
                <a:lnTo>
                  <a:pt x="0" y="10707327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167179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lång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5906" y="5346000"/>
            <a:ext cx="5346000" cy="977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346000" cy="53460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641CDB-9E6C-944D-DD73-9B1AD484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276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F60A87C5-6F2F-4660-A585-C6BCF4969B00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A7230179-AFDB-226D-ECB9-7A5A1E3FEEC8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8910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text lång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5906" y="5346000"/>
            <a:ext cx="5346000" cy="977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346000" cy="534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641CDB-9E6C-944D-DD73-9B1AD484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276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F60A87C5-6F2F-4660-A585-C6BCF4969B00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A7230179-AFDB-226D-ECB9-7A5A1E3FEEC8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8079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ång rubrik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6000" y="5346000"/>
            <a:ext cx="5346000" cy="9774000"/>
          </a:xfrm>
          <a:prstGeom prst="rect">
            <a:avLst/>
          </a:prstGeom>
          <a:solidFill>
            <a:srgbClr val="BEE1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219698" cy="52200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641CDB-9E6C-944D-DD73-9B1AD484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88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64D7B96-8FE4-7F2A-887B-39A5C112D7D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6000" cy="9774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084876F4-A70C-6BDA-1E9C-4E543956DBAA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D38ACDC4-9110-7964-9A6D-B9D5C2C2A3B2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4250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ång rubrik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6000" y="5346000"/>
            <a:ext cx="5346000" cy="9774000"/>
          </a:xfrm>
          <a:prstGeom prst="rect">
            <a:avLst/>
          </a:prstGeom>
          <a:solidFill>
            <a:srgbClr val="BEE1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219698" cy="522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641CDB-9E6C-944D-DD73-9B1AD484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88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64D7B96-8FE4-7F2A-887B-39A5C112D7D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6000" cy="977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084876F4-A70C-6BDA-1E9C-4E543956DBAA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D38ACDC4-9110-7964-9A6D-B9D5C2C2A3B2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88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 rubrik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6000" y="5338746"/>
            <a:ext cx="5346000" cy="7848000"/>
          </a:xfrm>
          <a:prstGeom prst="rect">
            <a:avLst/>
          </a:prstGeom>
          <a:solidFill>
            <a:srgbClr val="BEE1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346000" cy="53460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B8B254-3ED1-0493-96CD-EB521EC3D63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6000" cy="7848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91A48BE4-7026-1A08-9B31-94D221DED471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2C6A4A4D-B41E-D5BB-508E-2CF6BD20869C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8345A01-58BE-CC25-51CA-EA4F42951CC2}"/>
              </a:ext>
            </a:extLst>
          </p:cNvPr>
          <p:cNvSpPr/>
          <p:nvPr userDrawn="1"/>
        </p:nvSpPr>
        <p:spPr>
          <a:xfrm>
            <a:off x="0" y="5346000"/>
            <a:ext cx="5346000" cy="78467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7EE940-C60D-6B5C-D1DC-1D0CC2319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88" y="5986845"/>
            <a:ext cx="4104759" cy="671950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26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jus rubrik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6000" y="5338746"/>
            <a:ext cx="5346000" cy="7848000"/>
          </a:xfrm>
          <a:prstGeom prst="rect">
            <a:avLst/>
          </a:prstGeom>
          <a:solidFill>
            <a:srgbClr val="BEE1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346000" cy="534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B8B254-3ED1-0493-96CD-EB521EC3D63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6000" cy="7848000"/>
          </a:xfrm>
          <a:prstGeom prst="rect">
            <a:avLst/>
          </a:prstGeom>
          <a:solidFill>
            <a:schemeClr val="accent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91A48BE4-7026-1A08-9B31-94D221DED471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2C6A4A4D-B41E-D5BB-508E-2CF6BD20869C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8345A01-58BE-CC25-51CA-EA4F42951CC2}"/>
              </a:ext>
            </a:extLst>
          </p:cNvPr>
          <p:cNvSpPr/>
          <p:nvPr userDrawn="1"/>
        </p:nvSpPr>
        <p:spPr>
          <a:xfrm>
            <a:off x="0" y="5346000"/>
            <a:ext cx="5346000" cy="78467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7EE940-C60D-6B5C-D1DC-1D0CC2319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88" y="5986845"/>
            <a:ext cx="4104759" cy="671950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80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5345350"/>
            <a:ext cx="5346000" cy="977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276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820106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4AB9356-9FD6-E47D-3F87-819071D505EB}"/>
              </a:ext>
            </a:extLst>
          </p:cNvPr>
          <p:cNvSpPr txBox="1">
            <a:spLocks/>
          </p:cNvSpPr>
          <p:nvPr userDrawn="1"/>
        </p:nvSpPr>
        <p:spPr>
          <a:xfrm>
            <a:off x="620620" y="1936751"/>
            <a:ext cx="9419917" cy="2844800"/>
          </a:xfrm>
          <a:prstGeom prst="rect">
            <a:avLst/>
          </a:prstGeom>
          <a:ln>
            <a:noFill/>
          </a:ln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M Sans Medium" pitchFamily="2" charset="0"/>
                <a:ea typeface="+mj-ea"/>
                <a:cs typeface="+mj-cs"/>
              </a:defRPr>
            </a:lvl1pPr>
          </a:lstStyle>
          <a:p>
            <a:pPr algn="l"/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CAC7D16-32B5-0C30-8526-E825A0A0F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5D42920-1287-385F-5770-AD0D651B9FC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47392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4AB9356-9FD6-E47D-3F87-819071D505EB}"/>
              </a:ext>
            </a:extLst>
          </p:cNvPr>
          <p:cNvSpPr txBox="1">
            <a:spLocks/>
          </p:cNvSpPr>
          <p:nvPr userDrawn="1"/>
        </p:nvSpPr>
        <p:spPr>
          <a:xfrm>
            <a:off x="620620" y="1936751"/>
            <a:ext cx="9419917" cy="28448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M Sans Medium" pitchFamily="2" charset="0"/>
                <a:ea typeface="+mj-ea"/>
                <a:cs typeface="+mj-cs"/>
              </a:defRPr>
            </a:lvl1pPr>
          </a:lstStyle>
          <a:p>
            <a:pPr algn="l"/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5D42920-1287-385F-5770-AD0D651B9FC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19" y="5986844"/>
            <a:ext cx="9419917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318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43292C4-ED62-F598-2EC3-8031AE86505E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rgbClr val="FFBD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6098487"/>
            <a:ext cx="4384964" cy="6936577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F87750E0-D1EF-75F8-AD01-66F8703B7C10}"/>
              </a:ext>
            </a:extLst>
          </p:cNvPr>
          <p:cNvSpPr/>
          <p:nvPr userDrawn="1"/>
        </p:nvSpPr>
        <p:spPr>
          <a:xfrm rot="5400000">
            <a:off x="5345906" y="0"/>
            <a:ext cx="5346000" cy="5346000"/>
          </a:xfrm>
          <a:custGeom>
            <a:avLst/>
            <a:gdLst>
              <a:gd name="connsiteX0" fmla="*/ 3600000 w 3600000"/>
              <a:gd name="connsiteY0" fmla="*/ 0 h 3600000"/>
              <a:gd name="connsiteX1" fmla="*/ 3600000 w 3600000"/>
              <a:gd name="connsiteY1" fmla="*/ 3600000 h 3600000"/>
              <a:gd name="connsiteX2" fmla="*/ 0 w 3600000"/>
              <a:gd name="connsiteY2" fmla="*/ 3600000 h 3600000"/>
              <a:gd name="connsiteX3" fmla="*/ 3600000 w 3600000"/>
              <a:gd name="connsiteY3" fmla="*/ 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000" h="3600000">
                <a:moveTo>
                  <a:pt x="3600000" y="0"/>
                </a:moveTo>
                <a:lnTo>
                  <a:pt x="3600000" y="3600000"/>
                </a:lnTo>
                <a:lnTo>
                  <a:pt x="0" y="3600000"/>
                </a:lnTo>
                <a:cubicBezTo>
                  <a:pt x="0" y="1611775"/>
                  <a:pt x="1611775" y="0"/>
                  <a:pt x="360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6716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60809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74661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9543626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401A806-C4A8-69DF-147C-3005E5740F1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solidFill>
            <a:schemeClr val="accent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799409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2AB82CC-7CAD-8976-9F07-BFBE2D7D539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solidFill>
            <a:schemeClr val="accent5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622270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bild 2">
            <a:extLst>
              <a:ext uri="{FF2B5EF4-FFF2-40B4-BE49-F238E27FC236}">
                <a16:creationId xmlns:a16="http://schemas.microsoft.com/office/drawing/2014/main" id="{294D6538-32C0-431B-33BA-2218C4701A9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solidFill>
            <a:schemeClr val="accent4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4546206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F77DF-8316-8F98-8D91-231C4DD8D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A10C6C1-9359-3433-4164-74EE7A36904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127193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2F044-74DD-2F08-109A-7BCF1E583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1C6CF28-25C9-82F8-A404-E2FDFCAB7D2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524119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7428C-AD0A-F9FC-4CB4-BFC03407C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096EC12-C284-2BE2-5827-A4EE73A0673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309442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A10C6C1-9359-3433-4164-74EE7A36904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19" y="5986844"/>
            <a:ext cx="9330563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2789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43292C4-ED62-F598-2EC3-8031AE86505E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rgbClr val="FFBD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6098487"/>
            <a:ext cx="4384964" cy="6936577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F87750E0-D1EF-75F8-AD01-66F8703B7C10}"/>
              </a:ext>
            </a:extLst>
          </p:cNvPr>
          <p:cNvSpPr/>
          <p:nvPr userDrawn="1"/>
        </p:nvSpPr>
        <p:spPr>
          <a:xfrm rot="5400000">
            <a:off x="5345906" y="0"/>
            <a:ext cx="5346000" cy="5346000"/>
          </a:xfrm>
          <a:custGeom>
            <a:avLst/>
            <a:gdLst>
              <a:gd name="connsiteX0" fmla="*/ 3600000 w 3600000"/>
              <a:gd name="connsiteY0" fmla="*/ 0 h 3600000"/>
              <a:gd name="connsiteX1" fmla="*/ 3600000 w 3600000"/>
              <a:gd name="connsiteY1" fmla="*/ 3600000 h 3600000"/>
              <a:gd name="connsiteX2" fmla="*/ 0 w 3600000"/>
              <a:gd name="connsiteY2" fmla="*/ 3600000 h 3600000"/>
              <a:gd name="connsiteX3" fmla="*/ 3600000 w 3600000"/>
              <a:gd name="connsiteY3" fmla="*/ 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000" h="3600000">
                <a:moveTo>
                  <a:pt x="3600000" y="0"/>
                </a:moveTo>
                <a:lnTo>
                  <a:pt x="3600000" y="3600000"/>
                </a:lnTo>
                <a:lnTo>
                  <a:pt x="0" y="3600000"/>
                </a:lnTo>
                <a:cubicBezTo>
                  <a:pt x="0" y="1611775"/>
                  <a:pt x="1611775" y="0"/>
                  <a:pt x="3600000" y="0"/>
                </a:cubicBezTo>
                <a:close/>
              </a:path>
            </a:pathLst>
          </a:cu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2159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1C6CF28-25C9-82F8-A404-E2FDFCAB7D2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19" y="5986844"/>
            <a:ext cx="9437781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90616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096EC12-C284-2BE2-5827-A4EE73A0673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19" y="5986844"/>
            <a:ext cx="9437781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86417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6377" y="731251"/>
            <a:ext cx="4384964" cy="3883713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-1"/>
            <a:ext cx="5345907" cy="5346216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70A453-4475-0164-8FE7-2EE13F27F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401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9042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D9A84AF-7A16-D531-4CC6-DFE121C84651}"/>
              </a:ext>
            </a:extLst>
          </p:cNvPr>
          <p:cNvSpPr/>
          <p:nvPr userDrawn="1"/>
        </p:nvSpPr>
        <p:spPr>
          <a:xfrm>
            <a:off x="5345907" y="0"/>
            <a:ext cx="5345906" cy="5346216"/>
          </a:xfrm>
          <a:prstGeom prst="rect">
            <a:avLst/>
          </a:prstGeom>
          <a:solidFill>
            <a:srgbClr val="FFBD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6377" y="731251"/>
            <a:ext cx="4384964" cy="3883713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-1"/>
            <a:ext cx="5345907" cy="5346216"/>
          </a:xfrm>
          <a:prstGeom prst="rect">
            <a:avLst/>
          </a:prstGeom>
          <a:solidFill>
            <a:schemeClr val="accent5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70A453-4475-0164-8FE7-2EE13F27F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401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6695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D9A84AF-7A16-D531-4CC6-DFE121C84651}"/>
              </a:ext>
            </a:extLst>
          </p:cNvPr>
          <p:cNvSpPr/>
          <p:nvPr userDrawn="1"/>
        </p:nvSpPr>
        <p:spPr>
          <a:xfrm>
            <a:off x="5345907" y="0"/>
            <a:ext cx="5345906" cy="53462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6377" y="731251"/>
            <a:ext cx="4384964" cy="3883713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-1"/>
            <a:ext cx="5345907" cy="5346216"/>
          </a:xfrm>
          <a:prstGeom prst="rect">
            <a:avLst/>
          </a:prstGeom>
          <a:solidFill>
            <a:schemeClr val="accent4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70A453-4475-0164-8FE7-2EE13F27F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401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2134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30" y="731251"/>
            <a:ext cx="9470711" cy="3883713"/>
          </a:xfrm>
          <a:prstGeom prst="rect">
            <a:avLst/>
          </a:prstGeom>
        </p:spPr>
        <p:txBody>
          <a:bodyPr anchor="b" anchorCtr="0"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70A453-4475-0164-8FE7-2EE13F27F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334000"/>
            <a:ext cx="4104758" cy="9054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334000"/>
            <a:ext cx="4104758" cy="8091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7538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30" y="731251"/>
            <a:ext cx="9470711" cy="3883713"/>
          </a:xfrm>
          <a:prstGeom prst="rect">
            <a:avLst/>
          </a:prstGeom>
        </p:spPr>
        <p:txBody>
          <a:bodyPr anchor="b" anchorCtr="0"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238750"/>
            <a:ext cx="9470710" cy="81866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7617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C3667B6-4DF2-4167-B510-5986FE2CD0C4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D298327-F4AE-7DB3-60C6-A6A6565E3B0D}"/>
              </a:ext>
            </a:extLst>
          </p:cNvPr>
          <p:cNvSpPr/>
          <p:nvPr userDrawn="1"/>
        </p:nvSpPr>
        <p:spPr>
          <a:xfrm>
            <a:off x="0" y="5346022"/>
            <a:ext cx="5345906" cy="53462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8" y="804969"/>
            <a:ext cx="4141739" cy="3887107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FFAE134-9CEC-0150-6C8A-6FCB34C98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556" y="5980220"/>
            <a:ext cx="4104758" cy="37929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3EA2BEB0-7C7E-099D-EB1E-6CB9A23AF6D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0"/>
            <a:ext cx="5346000" cy="10692000"/>
          </a:xfrm>
          <a:custGeom>
            <a:avLst/>
            <a:gdLst>
              <a:gd name="connsiteX0" fmla="*/ 0 w 5416088"/>
              <a:gd name="connsiteY0" fmla="*/ 0 h 10707327"/>
              <a:gd name="connsiteX1" fmla="*/ 254506 w 5416088"/>
              <a:gd name="connsiteY1" fmla="*/ 6499 h 10707327"/>
              <a:gd name="connsiteX2" fmla="*/ 3835992 w 5416088"/>
              <a:gd name="connsiteY2" fmla="*/ 1659500 h 10707327"/>
              <a:gd name="connsiteX3" fmla="*/ 5411281 w 5416088"/>
              <a:gd name="connsiteY3" fmla="*/ 5358767 h 10707327"/>
              <a:gd name="connsiteX4" fmla="*/ 5416088 w 5416088"/>
              <a:gd name="connsiteY4" fmla="*/ 5565781 h 10707327"/>
              <a:gd name="connsiteX5" fmla="*/ 5416088 w 5416088"/>
              <a:gd name="connsiteY5" fmla="*/ 10707327 h 10707327"/>
              <a:gd name="connsiteX6" fmla="*/ 0 w 5416088"/>
              <a:gd name="connsiteY6" fmla="*/ 10707327 h 1070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16088" h="10707327">
                <a:moveTo>
                  <a:pt x="0" y="0"/>
                </a:moveTo>
                <a:lnTo>
                  <a:pt x="254506" y="6499"/>
                </a:lnTo>
                <a:cubicBezTo>
                  <a:pt x="1601788" y="75710"/>
                  <a:pt x="2879917" y="663040"/>
                  <a:pt x="3835992" y="1659500"/>
                </a:cubicBezTo>
                <a:cubicBezTo>
                  <a:pt x="4786525" y="2650184"/>
                  <a:pt x="5345840" y="3969331"/>
                  <a:pt x="5411281" y="5358767"/>
                </a:cubicBezTo>
                <a:lnTo>
                  <a:pt x="5416088" y="5565781"/>
                </a:lnTo>
                <a:lnTo>
                  <a:pt x="5416088" y="10707327"/>
                </a:lnTo>
                <a:lnTo>
                  <a:pt x="0" y="10707327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362094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logotyp, emblem, flagga&#10;&#10;Automatiskt genererad beskrivning">
            <a:extLst>
              <a:ext uri="{FF2B5EF4-FFF2-40B4-BE49-F238E27FC236}">
                <a16:creationId xmlns:a16="http://schemas.microsoft.com/office/drawing/2014/main" id="{BBEA1A33-6EFF-91BE-C94C-CA969D73EE6B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13931900"/>
            <a:ext cx="2374221" cy="68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56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6" r:id="rId2"/>
    <p:sldLayoutId id="2147483697" r:id="rId3"/>
    <p:sldLayoutId id="2147483676" r:id="rId4"/>
    <p:sldLayoutId id="2147483702" r:id="rId5"/>
    <p:sldLayoutId id="2147483703" r:id="rId6"/>
    <p:sldLayoutId id="2147483679" r:id="rId7"/>
    <p:sldLayoutId id="2147483680" r:id="rId8"/>
    <p:sldLayoutId id="2147483662" r:id="rId9"/>
    <p:sldLayoutId id="2147483698" r:id="rId10"/>
    <p:sldLayoutId id="2147483663" r:id="rId11"/>
    <p:sldLayoutId id="2147483699" r:id="rId12"/>
    <p:sldLayoutId id="2147483672" r:id="rId13"/>
    <p:sldLayoutId id="2147483700" r:id="rId14"/>
    <p:sldLayoutId id="2147483673" r:id="rId15"/>
    <p:sldLayoutId id="2147483701" r:id="rId16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776" userDrawn="1">
          <p15:clr>
            <a:srgbClr val="F26B43"/>
          </p15:clr>
        </p15:guide>
        <p15:guide id="2" pos="3367" userDrawn="1">
          <p15:clr>
            <a:srgbClr val="F26B43"/>
          </p15:clr>
        </p15:guide>
        <p15:guide id="3" orient="horz" pos="9207" userDrawn="1">
          <p15:clr>
            <a:srgbClr val="F26B43"/>
          </p15:clr>
        </p15:guide>
        <p15:guide id="4" pos="3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En bild som visar symbol, logotyp, emblem, flagga&#10;&#10;Automatiskt genererad beskrivning">
            <a:extLst>
              <a:ext uri="{FF2B5EF4-FFF2-40B4-BE49-F238E27FC236}">
                <a16:creationId xmlns:a16="http://schemas.microsoft.com/office/drawing/2014/main" id="{D155CDAF-7D4C-662E-0454-4192C2666A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538163"/>
            <a:ext cx="2374218" cy="68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45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7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9" userDrawn="1">
          <p15:clr>
            <a:srgbClr val="F26B43"/>
          </p15:clr>
        </p15:guide>
        <p15:guide id="2" pos="3367" userDrawn="1">
          <p15:clr>
            <a:srgbClr val="F26B43"/>
          </p15:clr>
        </p15:guide>
        <p15:guide id="3" orient="horz" pos="770" userDrawn="1">
          <p15:clr>
            <a:srgbClr val="F26B43"/>
          </p15:clr>
        </p15:guide>
        <p15:guide id="4" pos="32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212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5" r:id="rId2"/>
    <p:sldLayoutId id="2147483686" r:id="rId3"/>
    <p:sldLayoutId id="2147483693" r:id="rId4"/>
    <p:sldLayoutId id="2147483694" r:id="rId5"/>
    <p:sldLayoutId id="2147483695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9" userDrawn="1">
          <p15:clr>
            <a:srgbClr val="F26B43"/>
          </p15:clr>
        </p15:guide>
        <p15:guide id="2" pos="3367" userDrawn="1">
          <p15:clr>
            <a:srgbClr val="F26B43"/>
          </p15:clr>
        </p15:guide>
        <p15:guide id="3" orient="horz" pos="770" userDrawn="1">
          <p15:clr>
            <a:srgbClr val="F26B43"/>
          </p15:clr>
        </p15:guide>
        <p15:guide id="4" pos="3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usanne.dahlgren@svenskakyrkan.se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8C454C50-4309-4E68-3E0C-F6566569D4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Kristinegården 11 </a:t>
            </a:r>
          </a:p>
          <a:p>
            <a:r>
              <a:rPr lang="sv-SE" dirty="0"/>
              <a:t>Medtag eget kvällsfika.</a:t>
            </a:r>
          </a:p>
          <a:p>
            <a:r>
              <a:rPr lang="sv-SE" dirty="0"/>
              <a:t>Anmälan till </a:t>
            </a:r>
            <a:r>
              <a:rPr lang="sv-SE" dirty="0">
                <a:hlinkClick r:id="rId2"/>
              </a:rPr>
              <a:t>susanne.dahlgren@svenskakyrkan.se</a:t>
            </a:r>
            <a:endParaRPr lang="sv-SE" dirty="0"/>
          </a:p>
          <a:p>
            <a:r>
              <a:rPr lang="sv-SE" dirty="0"/>
              <a:t>Följande tisdagar</a:t>
            </a:r>
          </a:p>
          <a:p>
            <a:r>
              <a:rPr lang="sv-SE" dirty="0" err="1"/>
              <a:t>kl</a:t>
            </a:r>
            <a:r>
              <a:rPr lang="sv-SE" dirty="0"/>
              <a:t> 18-21 </a:t>
            </a:r>
          </a:p>
          <a:p>
            <a:r>
              <a:rPr lang="sv-SE"/>
              <a:t>28 </a:t>
            </a:r>
            <a:r>
              <a:rPr lang="sv-SE" dirty="0"/>
              <a:t>jan</a:t>
            </a:r>
          </a:p>
          <a:p>
            <a:r>
              <a:rPr lang="sv-SE" dirty="0"/>
              <a:t>25 feb</a:t>
            </a:r>
          </a:p>
          <a:p>
            <a:r>
              <a:rPr lang="sv-SE" dirty="0"/>
              <a:t>25 mar</a:t>
            </a:r>
          </a:p>
          <a:p>
            <a:r>
              <a:rPr lang="sv-SE" dirty="0"/>
              <a:t>29 apr</a:t>
            </a:r>
          </a:p>
          <a:p>
            <a:r>
              <a:rPr lang="sv-SE" dirty="0"/>
              <a:t>27 maj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9C5FCB1-C9BC-1B45-9282-54080D577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20000"/>
              </a:lnSpc>
            </a:pPr>
            <a:r>
              <a:rPr lang="sv-SE" dirty="0" err="1"/>
              <a:t>Bibliodrama</a:t>
            </a:r>
            <a:r>
              <a:rPr lang="sv-SE" dirty="0"/>
              <a:t> i Falun våren 2025</a:t>
            </a:r>
            <a:br>
              <a:rPr lang="sv-SE" dirty="0"/>
            </a:br>
            <a:br>
              <a:rPr lang="sv-SE" dirty="0"/>
            </a:br>
            <a:r>
              <a:rPr lang="sv-S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lang="sv-SE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Bibliodrama</a:t>
            </a:r>
            <a:r>
              <a:rPr lang="sv-S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möter vi den bibliska texten med hela vårt jag. </a:t>
            </a:r>
            <a:br>
              <a:rPr lang="sv-S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sv-S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 upptäcker och upplever texten med kropp och själ, </a:t>
            </a:r>
            <a:br>
              <a:rPr lang="sv-S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sv-S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 hjärta och förstånd. Inga förkunskaper krävs.</a:t>
            </a:r>
            <a:br>
              <a:rPr lang="sv-S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9598044"/>
      </p:ext>
    </p:extLst>
  </p:cSld>
  <p:clrMapOvr>
    <a:masterClrMapping/>
  </p:clrMapOvr>
</p:sld>
</file>

<file path=ppt/theme/theme1.xml><?xml version="1.0" encoding="utf-8"?>
<a:theme xmlns:a="http://schemas.openxmlformats.org/drawingml/2006/main" name="A3 affisch - beige bakgrund - Logga nedre vänster">
  <a:themeElements>
    <a:clrScheme name="Svenska kyrkan">
      <a:dk1>
        <a:srgbClr val="000000"/>
      </a:dk1>
      <a:lt1>
        <a:srgbClr val="FFEBE1"/>
      </a:lt1>
      <a:dk2>
        <a:srgbClr val="7D0037"/>
      </a:dk2>
      <a:lt2>
        <a:srgbClr val="FFEBE1"/>
      </a:lt2>
      <a:accent1>
        <a:srgbClr val="7D0037"/>
      </a:accent1>
      <a:accent2>
        <a:srgbClr val="FFC3AA"/>
      </a:accent2>
      <a:accent3>
        <a:srgbClr val="FF785A"/>
      </a:accent3>
      <a:accent4>
        <a:srgbClr val="CDC3FF"/>
      </a:accent4>
      <a:accent5>
        <a:srgbClr val="BEE1C8"/>
      </a:accent5>
      <a:accent6>
        <a:srgbClr val="412B72"/>
      </a:accent6>
      <a:hlink>
        <a:srgbClr val="BC8E4C"/>
      </a:hlink>
      <a:folHlink>
        <a:srgbClr val="FF785A"/>
      </a:folHlink>
    </a:clrScheme>
    <a:fontScheme name="DM sans">
      <a:majorFont>
        <a:latin typeface="DM Sans 14pt Medium"/>
        <a:ea typeface=""/>
        <a:cs typeface=""/>
      </a:majorFont>
      <a:minorFont>
        <a:latin typeface="DM Sans 14pt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ffischmall Beige" id="{67735891-108E-42BF-81BD-0B6DA8AF1E2D}" vid="{040F4B18-BC34-45D2-82BC-2808169706D8}"/>
    </a:ext>
  </a:extLst>
</a:theme>
</file>

<file path=ppt/theme/theme2.xml><?xml version="1.0" encoding="utf-8"?>
<a:theme xmlns:a="http://schemas.openxmlformats.org/drawingml/2006/main" name="Affisch A3 - Beige bakgrund - Logga till vänster">
  <a:themeElements>
    <a:clrScheme name="Svenska kyrkan">
      <a:dk1>
        <a:srgbClr val="000000"/>
      </a:dk1>
      <a:lt1>
        <a:srgbClr val="FFEBE1"/>
      </a:lt1>
      <a:dk2>
        <a:srgbClr val="7D0037"/>
      </a:dk2>
      <a:lt2>
        <a:srgbClr val="FFEBE1"/>
      </a:lt2>
      <a:accent1>
        <a:srgbClr val="7D0037"/>
      </a:accent1>
      <a:accent2>
        <a:srgbClr val="FFC3AA"/>
      </a:accent2>
      <a:accent3>
        <a:srgbClr val="FF785A"/>
      </a:accent3>
      <a:accent4>
        <a:srgbClr val="CDC3FF"/>
      </a:accent4>
      <a:accent5>
        <a:srgbClr val="BEE1C8"/>
      </a:accent5>
      <a:accent6>
        <a:srgbClr val="412B72"/>
      </a:accent6>
      <a:hlink>
        <a:srgbClr val="BC8E4C"/>
      </a:hlink>
      <a:folHlink>
        <a:srgbClr val="FF785A"/>
      </a:folHlink>
    </a:clrScheme>
    <a:fontScheme name="Dm Sans">
      <a:majorFont>
        <a:latin typeface="DM Sans 14pt Medium"/>
        <a:ea typeface=""/>
        <a:cs typeface=""/>
      </a:majorFont>
      <a:minorFont>
        <a:latin typeface="DM Sans 14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ffischmall Beige" id="{67735891-108E-42BF-81BD-0B6DA8AF1E2D}" vid="{7F3A6593-FA6C-4809-84A7-DB83A8FDA03C}"/>
    </a:ext>
  </a:extLst>
</a:theme>
</file>

<file path=ppt/theme/theme3.xml><?xml version="1.0" encoding="utf-8"?>
<a:theme xmlns:a="http://schemas.openxmlformats.org/drawingml/2006/main" name="1_Affisch A3 - Beige bakgrund - Logga till vänster">
  <a:themeElements>
    <a:clrScheme name="Svenska kyrkan">
      <a:dk1>
        <a:srgbClr val="000000"/>
      </a:dk1>
      <a:lt1>
        <a:srgbClr val="FFEBE1"/>
      </a:lt1>
      <a:dk2>
        <a:srgbClr val="7D0037"/>
      </a:dk2>
      <a:lt2>
        <a:srgbClr val="FFEBE1"/>
      </a:lt2>
      <a:accent1>
        <a:srgbClr val="7D0037"/>
      </a:accent1>
      <a:accent2>
        <a:srgbClr val="FFC3AA"/>
      </a:accent2>
      <a:accent3>
        <a:srgbClr val="FF785A"/>
      </a:accent3>
      <a:accent4>
        <a:srgbClr val="CDC3FF"/>
      </a:accent4>
      <a:accent5>
        <a:srgbClr val="BEE1C8"/>
      </a:accent5>
      <a:accent6>
        <a:srgbClr val="412B72"/>
      </a:accent6>
      <a:hlink>
        <a:srgbClr val="BC8E4C"/>
      </a:hlink>
      <a:folHlink>
        <a:srgbClr val="FF785A"/>
      </a:folHlink>
    </a:clrScheme>
    <a:fontScheme name="Dm Sans">
      <a:majorFont>
        <a:latin typeface="DM Sans 14pt Medium"/>
        <a:ea typeface=""/>
        <a:cs typeface=""/>
      </a:majorFont>
      <a:minorFont>
        <a:latin typeface="DM Sans 14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ffischmall Beige" id="{67735891-108E-42BF-81BD-0B6DA8AF1E2D}" vid="{A92FB879-D4F0-449B-B513-951ECA873C5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9A12D5C9E6114C90F9721F7CC3C632" ma:contentTypeVersion="4" ma:contentTypeDescription="Skapa ett nytt dokument." ma:contentTypeScope="" ma:versionID="892caec534ee4b1ca1cd6e991b772f65">
  <xsd:schema xmlns:xsd="http://www.w3.org/2001/XMLSchema" xmlns:xs="http://www.w3.org/2001/XMLSchema" xmlns:p="http://schemas.microsoft.com/office/2006/metadata/properties" xmlns:ns2="3783b4e7-5ff2-48b4-a497-71b1f9e1d8fd" targetNamespace="http://schemas.microsoft.com/office/2006/metadata/properties" ma:root="true" ma:fieldsID="53cb2f404a385fe94bd0a4d0457708ea" ns2:_="">
    <xsd:import namespace="3783b4e7-5ff2-48b4-a497-71b1f9e1d8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83b4e7-5ff2-48b4-a497-71b1f9e1d8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510C48-8C9D-43E7-AC19-61CBE6875D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83b4e7-5ff2-48b4-a497-71b1f9e1d8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1EAAED-48F8-41E0-AC53-7E67693CFE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A70180-2696-4627-A26E-0EAE9C9B7C7F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f0785fb4-7cd3-40c0-8122-f25147720244}" enabled="1" method="Standard" siteId="{3619ea90-fa6e-40bf-aa11-2d4a18ad768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Affischmall Beige</Template>
  <TotalTime>10</TotalTime>
  <Words>70</Words>
  <Application>Microsoft Office PowerPoint</Application>
  <PresentationFormat>Anpassad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Aptos</vt:lpstr>
      <vt:lpstr>Arial</vt:lpstr>
      <vt:lpstr>DM Sans</vt:lpstr>
      <vt:lpstr>DM Sans Medium</vt:lpstr>
      <vt:lpstr>Times New Roman</vt:lpstr>
      <vt:lpstr>A3 affisch - beige bakgrund - Logga nedre vänster</vt:lpstr>
      <vt:lpstr>Affisch A3 - Beige bakgrund - Logga till vänster</vt:lpstr>
      <vt:lpstr>1_Affisch A3 - Beige bakgrund - Logga till vänster</vt:lpstr>
      <vt:lpstr>Bibliodrama i Falun våren 2025  I Bibliodrama möter vi den bibliska texten med hela vårt jag.  Vi upptäcker och upplever texten med kropp och själ,  med hjärta och förstånd. Inga förkunskaper krävs. </vt:lpstr>
    </vt:vector>
  </TitlesOfParts>
  <Company>Svenska Kyrkan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Susanne Dahlgren</dc:creator>
  <cp:lastModifiedBy>Susanne Dahlgren</cp:lastModifiedBy>
  <cp:revision>1</cp:revision>
  <dcterms:created xsi:type="dcterms:W3CDTF">2024-12-16T11:54:13Z</dcterms:created>
  <dcterms:modified xsi:type="dcterms:W3CDTF">2024-12-16T12:04:21Z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0x010100F89A12D5C9E6114C90F9721F7CC3C632</vt:lpwstr>
  </property>
</Properties>
</file>