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81" r:id="rId5"/>
    <p:sldMasterId id="2147483705" r:id="rId6"/>
  </p:sldMasterIdLst>
  <p:handoutMasterIdLst>
    <p:handoutMasterId r:id="rId8"/>
  </p:handoutMasterIdLst>
  <p:sldIdLst>
    <p:sldId id="256" r:id="rId7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4B"/>
    <a:srgbClr val="FFE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5" d="100"/>
          <a:sy n="35" d="100"/>
        </p:scale>
        <p:origin x="19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DAA09440-F48E-2A28-AED6-FBB2602F08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1D4D026-BF84-8D3C-FE8A-FB8CFD0B63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EE852-EFC4-4074-B3ED-2629680E5983}" type="datetimeFigureOut">
              <a:rPr lang="sv-SE" smtClean="0"/>
              <a:t>2025-02-06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17FC58-2EFA-AE85-7D6F-4D62E8729C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DA56461-DE57-DE37-DABB-9ADAF27B58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3CF42-EF4E-4EDE-B2F4-11A42786E3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1999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6AE9E73-2943-231B-F63A-3632B0AE4BE0}"/>
              </a:ext>
            </a:extLst>
          </p:cNvPr>
          <p:cNvSpPr/>
          <p:nvPr userDrawn="1"/>
        </p:nvSpPr>
        <p:spPr>
          <a:xfrm>
            <a:off x="5346000" y="5345350"/>
            <a:ext cx="5346000" cy="97740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5345350"/>
            <a:ext cx="5346000" cy="977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276" y="5986845"/>
            <a:ext cx="4104759" cy="71957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117A24A5-3272-C3B3-0AF4-E539AA94E70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5907" cy="9774000"/>
          </a:xfrm>
          <a:custGeom>
            <a:avLst/>
            <a:gdLst>
              <a:gd name="connsiteX0" fmla="*/ 0 w 5345907"/>
              <a:gd name="connsiteY0" fmla="*/ 0 h 9774000"/>
              <a:gd name="connsiteX1" fmla="*/ 5345907 w 5345907"/>
              <a:gd name="connsiteY1" fmla="*/ 0 h 9774000"/>
              <a:gd name="connsiteX2" fmla="*/ 5345907 w 5345907"/>
              <a:gd name="connsiteY2" fmla="*/ 4431677 h 9774000"/>
              <a:gd name="connsiteX3" fmla="*/ 5339044 w 5345907"/>
              <a:gd name="connsiteY3" fmla="*/ 4703105 h 9774000"/>
              <a:gd name="connsiteX4" fmla="*/ 0 w 5345907"/>
              <a:gd name="connsiteY4" fmla="*/ 9774000 h 97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907" h="9774000">
                <a:moveTo>
                  <a:pt x="0" y="0"/>
                </a:moveTo>
                <a:lnTo>
                  <a:pt x="5345907" y="0"/>
                </a:lnTo>
                <a:lnTo>
                  <a:pt x="5345907" y="4431677"/>
                </a:lnTo>
                <a:lnTo>
                  <a:pt x="5339044" y="4703105"/>
                </a:lnTo>
                <a:cubicBezTo>
                  <a:pt x="5195861" y="7527770"/>
                  <a:pt x="2860248" y="9774000"/>
                  <a:pt x="0" y="977400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282010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30" y="731251"/>
            <a:ext cx="9470711" cy="3883713"/>
          </a:xfrm>
          <a:prstGeom prst="rect">
            <a:avLst/>
          </a:prstGeom>
        </p:spPr>
        <p:txBody>
          <a:bodyPr anchor="b" anchorCtr="0"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D70A453-4475-0164-8FE7-2EE13F27F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334000"/>
            <a:ext cx="4104758" cy="9054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941B0B3-354D-BE14-7AEB-B80F5B4B56D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40630" y="5334000"/>
            <a:ext cx="4104758" cy="80914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7538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30" y="731251"/>
            <a:ext cx="9470711" cy="3883713"/>
          </a:xfrm>
          <a:prstGeom prst="rect">
            <a:avLst/>
          </a:prstGeom>
        </p:spPr>
        <p:txBody>
          <a:bodyPr anchor="b" anchorCtr="0"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941B0B3-354D-BE14-7AEB-B80F5B4B56D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40630" y="5238750"/>
            <a:ext cx="9470710" cy="81866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76175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text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C3667B6-4DF2-4167-B510-5986FE2CD0C4}"/>
              </a:ext>
            </a:extLst>
          </p:cNvPr>
          <p:cNvSpPr/>
          <p:nvPr userDrawn="1"/>
        </p:nvSpPr>
        <p:spPr>
          <a:xfrm>
            <a:off x="0" y="0"/>
            <a:ext cx="5345906" cy="534621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D298327-F4AE-7DB3-60C6-A6A6565E3B0D}"/>
              </a:ext>
            </a:extLst>
          </p:cNvPr>
          <p:cNvSpPr/>
          <p:nvPr userDrawn="1"/>
        </p:nvSpPr>
        <p:spPr>
          <a:xfrm>
            <a:off x="0" y="5346022"/>
            <a:ext cx="5345906" cy="53462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8" y="804969"/>
            <a:ext cx="4141739" cy="3887107"/>
          </a:xfrm>
          <a:prstGeom prst="rect">
            <a:avLst/>
          </a:prstGeom>
        </p:spPr>
        <p:txBody>
          <a:bodyPr/>
          <a:lstStyle>
            <a:lvl1pPr>
              <a:defRPr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4FFAE134-9CEC-0150-6C8A-6FCB34C98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5556" y="5980220"/>
            <a:ext cx="4104758" cy="37929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3EA2BEB0-7C7E-099D-EB1E-6CB9A23AF6D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0"/>
            <a:ext cx="5346000" cy="10692000"/>
          </a:xfrm>
          <a:custGeom>
            <a:avLst/>
            <a:gdLst>
              <a:gd name="connsiteX0" fmla="*/ 0 w 5416088"/>
              <a:gd name="connsiteY0" fmla="*/ 0 h 10707327"/>
              <a:gd name="connsiteX1" fmla="*/ 254506 w 5416088"/>
              <a:gd name="connsiteY1" fmla="*/ 6499 h 10707327"/>
              <a:gd name="connsiteX2" fmla="*/ 3835992 w 5416088"/>
              <a:gd name="connsiteY2" fmla="*/ 1659500 h 10707327"/>
              <a:gd name="connsiteX3" fmla="*/ 5411281 w 5416088"/>
              <a:gd name="connsiteY3" fmla="*/ 5358767 h 10707327"/>
              <a:gd name="connsiteX4" fmla="*/ 5416088 w 5416088"/>
              <a:gd name="connsiteY4" fmla="*/ 5565781 h 10707327"/>
              <a:gd name="connsiteX5" fmla="*/ 5416088 w 5416088"/>
              <a:gd name="connsiteY5" fmla="*/ 10707327 h 10707327"/>
              <a:gd name="connsiteX6" fmla="*/ 0 w 5416088"/>
              <a:gd name="connsiteY6" fmla="*/ 10707327 h 10707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16088" h="10707327">
                <a:moveTo>
                  <a:pt x="0" y="0"/>
                </a:moveTo>
                <a:lnTo>
                  <a:pt x="254506" y="6499"/>
                </a:lnTo>
                <a:cubicBezTo>
                  <a:pt x="1601788" y="75710"/>
                  <a:pt x="2879917" y="663040"/>
                  <a:pt x="3835992" y="1659500"/>
                </a:cubicBezTo>
                <a:cubicBezTo>
                  <a:pt x="4786525" y="2650184"/>
                  <a:pt x="5345840" y="3969331"/>
                  <a:pt x="5411281" y="5358767"/>
                </a:cubicBezTo>
                <a:lnTo>
                  <a:pt x="5416088" y="5565781"/>
                </a:lnTo>
                <a:lnTo>
                  <a:pt x="5416088" y="10707327"/>
                </a:lnTo>
                <a:lnTo>
                  <a:pt x="0" y="10707327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3620943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text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C3667B6-4DF2-4167-B510-5986FE2CD0C4}"/>
              </a:ext>
            </a:extLst>
          </p:cNvPr>
          <p:cNvSpPr/>
          <p:nvPr userDrawn="1"/>
        </p:nvSpPr>
        <p:spPr>
          <a:xfrm>
            <a:off x="0" y="0"/>
            <a:ext cx="5345906" cy="534621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D298327-F4AE-7DB3-60C6-A6A6565E3B0D}"/>
              </a:ext>
            </a:extLst>
          </p:cNvPr>
          <p:cNvSpPr/>
          <p:nvPr userDrawn="1"/>
        </p:nvSpPr>
        <p:spPr>
          <a:xfrm>
            <a:off x="0" y="5346022"/>
            <a:ext cx="5345906" cy="53462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8" y="804969"/>
            <a:ext cx="4141739" cy="3887107"/>
          </a:xfrm>
          <a:prstGeom prst="rect">
            <a:avLst/>
          </a:prstGeom>
        </p:spPr>
        <p:txBody>
          <a:bodyPr/>
          <a:lstStyle>
            <a:lvl1pPr>
              <a:defRPr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4FFAE134-9CEC-0150-6C8A-6FCB34C98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5556" y="5980220"/>
            <a:ext cx="4104758" cy="37929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3EA2BEB0-7C7E-099D-EB1E-6CB9A23AF6D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0"/>
            <a:ext cx="5346000" cy="10692000"/>
          </a:xfrm>
          <a:custGeom>
            <a:avLst/>
            <a:gdLst>
              <a:gd name="connsiteX0" fmla="*/ 0 w 5416088"/>
              <a:gd name="connsiteY0" fmla="*/ 0 h 10707327"/>
              <a:gd name="connsiteX1" fmla="*/ 254506 w 5416088"/>
              <a:gd name="connsiteY1" fmla="*/ 6499 h 10707327"/>
              <a:gd name="connsiteX2" fmla="*/ 3835992 w 5416088"/>
              <a:gd name="connsiteY2" fmla="*/ 1659500 h 10707327"/>
              <a:gd name="connsiteX3" fmla="*/ 5411281 w 5416088"/>
              <a:gd name="connsiteY3" fmla="*/ 5358767 h 10707327"/>
              <a:gd name="connsiteX4" fmla="*/ 5416088 w 5416088"/>
              <a:gd name="connsiteY4" fmla="*/ 5565781 h 10707327"/>
              <a:gd name="connsiteX5" fmla="*/ 5416088 w 5416088"/>
              <a:gd name="connsiteY5" fmla="*/ 10707327 h 10707327"/>
              <a:gd name="connsiteX6" fmla="*/ 0 w 5416088"/>
              <a:gd name="connsiteY6" fmla="*/ 10707327 h 10707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16088" h="10707327">
                <a:moveTo>
                  <a:pt x="0" y="0"/>
                </a:moveTo>
                <a:lnTo>
                  <a:pt x="254506" y="6499"/>
                </a:lnTo>
                <a:cubicBezTo>
                  <a:pt x="1601788" y="75710"/>
                  <a:pt x="2879917" y="663040"/>
                  <a:pt x="3835992" y="1659500"/>
                </a:cubicBezTo>
                <a:cubicBezTo>
                  <a:pt x="4786525" y="2650184"/>
                  <a:pt x="5345840" y="3969331"/>
                  <a:pt x="5411281" y="5358767"/>
                </a:cubicBezTo>
                <a:lnTo>
                  <a:pt x="5416088" y="5565781"/>
                </a:lnTo>
                <a:lnTo>
                  <a:pt x="5416088" y="10707327"/>
                </a:lnTo>
                <a:lnTo>
                  <a:pt x="0" y="10707327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1671794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text lång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9083DEC9-CF83-64FB-AB9E-8853D5D88B4E}"/>
              </a:ext>
            </a:extLst>
          </p:cNvPr>
          <p:cNvSpPr/>
          <p:nvPr userDrawn="1"/>
        </p:nvSpPr>
        <p:spPr>
          <a:xfrm>
            <a:off x="5345906" y="5346000"/>
            <a:ext cx="5346000" cy="977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74385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DAC0B1E-880B-25DF-A2AC-A93F353C313F}"/>
              </a:ext>
            </a:extLst>
          </p:cNvPr>
          <p:cNvSpPr/>
          <p:nvPr userDrawn="1"/>
        </p:nvSpPr>
        <p:spPr>
          <a:xfrm>
            <a:off x="0" y="0"/>
            <a:ext cx="5346000" cy="53460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F641CDB-9E6C-944D-DD73-9B1AD484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276" y="5986845"/>
            <a:ext cx="4104759" cy="7195755"/>
          </a:xfrm>
          <a:prstGeom prst="rect">
            <a:avLst/>
          </a:prstGeom>
        </p:spPr>
        <p:txBody>
          <a:bodyPr/>
          <a:lstStyle>
            <a:lvl1pPr>
              <a:defRPr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Frihandsfigur: Form 1">
            <a:extLst>
              <a:ext uri="{FF2B5EF4-FFF2-40B4-BE49-F238E27FC236}">
                <a16:creationId xmlns:a16="http://schemas.microsoft.com/office/drawing/2014/main" id="{F60A87C5-6F2F-4660-A585-C6BCF4969B00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534600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A7230179-AFDB-226D-ECB9-7A5A1E3FEEC8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8910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text lång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9083DEC9-CF83-64FB-AB9E-8853D5D88B4E}"/>
              </a:ext>
            </a:extLst>
          </p:cNvPr>
          <p:cNvSpPr/>
          <p:nvPr userDrawn="1"/>
        </p:nvSpPr>
        <p:spPr>
          <a:xfrm>
            <a:off x="5345906" y="5346000"/>
            <a:ext cx="5346000" cy="977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74385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DAC0B1E-880B-25DF-A2AC-A93F353C313F}"/>
              </a:ext>
            </a:extLst>
          </p:cNvPr>
          <p:cNvSpPr/>
          <p:nvPr userDrawn="1"/>
        </p:nvSpPr>
        <p:spPr>
          <a:xfrm>
            <a:off x="0" y="0"/>
            <a:ext cx="5346000" cy="534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F641CDB-9E6C-944D-DD73-9B1AD484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276" y="5986845"/>
            <a:ext cx="4104759" cy="7195755"/>
          </a:xfrm>
          <a:prstGeom prst="rect">
            <a:avLst/>
          </a:prstGeom>
        </p:spPr>
        <p:txBody>
          <a:bodyPr/>
          <a:lstStyle>
            <a:lvl1pPr>
              <a:defRPr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Frihandsfigur: Form 1">
            <a:extLst>
              <a:ext uri="{FF2B5EF4-FFF2-40B4-BE49-F238E27FC236}">
                <a16:creationId xmlns:a16="http://schemas.microsoft.com/office/drawing/2014/main" id="{F60A87C5-6F2F-4660-A585-C6BCF4969B00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534600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A7230179-AFDB-226D-ECB9-7A5A1E3FEEC8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8079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ång rubrik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9083DEC9-CF83-64FB-AB9E-8853D5D88B4E}"/>
              </a:ext>
            </a:extLst>
          </p:cNvPr>
          <p:cNvSpPr/>
          <p:nvPr userDrawn="1"/>
        </p:nvSpPr>
        <p:spPr>
          <a:xfrm>
            <a:off x="5346000" y="5346000"/>
            <a:ext cx="5346000" cy="9774000"/>
          </a:xfrm>
          <a:prstGeom prst="rect">
            <a:avLst/>
          </a:prstGeom>
          <a:solidFill>
            <a:srgbClr val="BEE1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DAC0B1E-880B-25DF-A2AC-A93F353C313F}"/>
              </a:ext>
            </a:extLst>
          </p:cNvPr>
          <p:cNvSpPr/>
          <p:nvPr userDrawn="1"/>
        </p:nvSpPr>
        <p:spPr>
          <a:xfrm>
            <a:off x="0" y="0"/>
            <a:ext cx="5219698" cy="52200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F641CDB-9E6C-944D-DD73-9B1AD484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88" y="5986845"/>
            <a:ext cx="4104759" cy="7195755"/>
          </a:xfrm>
          <a:prstGeom prst="rect">
            <a:avLst/>
          </a:prstGeom>
        </p:spPr>
        <p:txBody>
          <a:bodyPr/>
          <a:lstStyle>
            <a:lvl1pPr>
              <a:defRPr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64D7B96-8FE4-7F2A-887B-39A5C112D7D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6000" cy="9774000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084876F4-A70C-6BDA-1E9C-4E543956DBAA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D38ACDC4-9110-7964-9A6D-B9D5C2C2A3B2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534600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4250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ång rubrik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9083DEC9-CF83-64FB-AB9E-8853D5D88B4E}"/>
              </a:ext>
            </a:extLst>
          </p:cNvPr>
          <p:cNvSpPr/>
          <p:nvPr userDrawn="1"/>
        </p:nvSpPr>
        <p:spPr>
          <a:xfrm>
            <a:off x="5346000" y="5346000"/>
            <a:ext cx="5346000" cy="9774000"/>
          </a:xfrm>
          <a:prstGeom prst="rect">
            <a:avLst/>
          </a:prstGeom>
          <a:solidFill>
            <a:srgbClr val="BEE1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DAC0B1E-880B-25DF-A2AC-A93F353C313F}"/>
              </a:ext>
            </a:extLst>
          </p:cNvPr>
          <p:cNvSpPr/>
          <p:nvPr userDrawn="1"/>
        </p:nvSpPr>
        <p:spPr>
          <a:xfrm>
            <a:off x="0" y="0"/>
            <a:ext cx="5219698" cy="522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F641CDB-9E6C-944D-DD73-9B1AD484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88" y="5986845"/>
            <a:ext cx="4104759" cy="7195755"/>
          </a:xfrm>
          <a:prstGeom prst="rect">
            <a:avLst/>
          </a:prstGeom>
        </p:spPr>
        <p:txBody>
          <a:bodyPr/>
          <a:lstStyle>
            <a:lvl1pPr>
              <a:defRPr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64D7B96-8FE4-7F2A-887B-39A5C112D7D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6000" cy="9774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084876F4-A70C-6BDA-1E9C-4E543956DBAA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D38ACDC4-9110-7964-9A6D-B9D5C2C2A3B2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534600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4885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 rubrik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9083DEC9-CF83-64FB-AB9E-8853D5D88B4E}"/>
              </a:ext>
            </a:extLst>
          </p:cNvPr>
          <p:cNvSpPr/>
          <p:nvPr userDrawn="1"/>
        </p:nvSpPr>
        <p:spPr>
          <a:xfrm>
            <a:off x="5346000" y="5338746"/>
            <a:ext cx="5346000" cy="7848000"/>
          </a:xfrm>
          <a:prstGeom prst="rect">
            <a:avLst/>
          </a:prstGeom>
          <a:solidFill>
            <a:srgbClr val="BEE1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DAC0B1E-880B-25DF-A2AC-A93F353C313F}"/>
              </a:ext>
            </a:extLst>
          </p:cNvPr>
          <p:cNvSpPr/>
          <p:nvPr userDrawn="1"/>
        </p:nvSpPr>
        <p:spPr>
          <a:xfrm>
            <a:off x="0" y="0"/>
            <a:ext cx="5346000" cy="53460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B8B254-3ED1-0493-96CD-EB521EC3D63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6000" cy="7848000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" name="Frihandsfigur: Form 1">
            <a:extLst>
              <a:ext uri="{FF2B5EF4-FFF2-40B4-BE49-F238E27FC236}">
                <a16:creationId xmlns:a16="http://schemas.microsoft.com/office/drawing/2014/main" id="{91A48BE4-7026-1A08-9B31-94D221DED471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534600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2C6A4A4D-B41E-D5BB-508E-2CF6BD20869C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18345A01-58BE-CC25-51CA-EA4F42951CC2}"/>
              </a:ext>
            </a:extLst>
          </p:cNvPr>
          <p:cNvSpPr/>
          <p:nvPr userDrawn="1"/>
        </p:nvSpPr>
        <p:spPr>
          <a:xfrm>
            <a:off x="0" y="5346000"/>
            <a:ext cx="5346000" cy="78467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7EE940-C60D-6B5C-D1DC-1D0CC2319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88" y="5986845"/>
            <a:ext cx="4104759" cy="671950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326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jus rubrik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9083DEC9-CF83-64FB-AB9E-8853D5D88B4E}"/>
              </a:ext>
            </a:extLst>
          </p:cNvPr>
          <p:cNvSpPr/>
          <p:nvPr userDrawn="1"/>
        </p:nvSpPr>
        <p:spPr>
          <a:xfrm>
            <a:off x="5346000" y="5338746"/>
            <a:ext cx="5346000" cy="7848000"/>
          </a:xfrm>
          <a:prstGeom prst="rect">
            <a:avLst/>
          </a:prstGeom>
          <a:solidFill>
            <a:srgbClr val="BEE1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DAC0B1E-880B-25DF-A2AC-A93F353C313F}"/>
              </a:ext>
            </a:extLst>
          </p:cNvPr>
          <p:cNvSpPr/>
          <p:nvPr userDrawn="1"/>
        </p:nvSpPr>
        <p:spPr>
          <a:xfrm>
            <a:off x="0" y="0"/>
            <a:ext cx="5346000" cy="534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B8B254-3ED1-0493-96CD-EB521EC3D63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6000" cy="7848000"/>
          </a:xfrm>
          <a:prstGeom prst="rect">
            <a:avLst/>
          </a:prstGeom>
          <a:solidFill>
            <a:schemeClr val="accent2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" name="Frihandsfigur: Form 1">
            <a:extLst>
              <a:ext uri="{FF2B5EF4-FFF2-40B4-BE49-F238E27FC236}">
                <a16:creationId xmlns:a16="http://schemas.microsoft.com/office/drawing/2014/main" id="{91A48BE4-7026-1A08-9B31-94D221DED471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534600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2C6A4A4D-B41E-D5BB-508E-2CF6BD20869C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5346000" cy="5346000"/>
          </a:xfrm>
          <a:custGeom>
            <a:avLst/>
            <a:gdLst>
              <a:gd name="connsiteX0" fmla="*/ 2880000 w 2880000"/>
              <a:gd name="connsiteY0" fmla="*/ 0 h 2880000"/>
              <a:gd name="connsiteX1" fmla="*/ 2880000 w 2880000"/>
              <a:gd name="connsiteY1" fmla="*/ 2880000 h 2880000"/>
              <a:gd name="connsiteX2" fmla="*/ 0 w 2880000"/>
              <a:gd name="connsiteY2" fmla="*/ 2880000 h 2880000"/>
              <a:gd name="connsiteX3" fmla="*/ 2880000 w 2880000"/>
              <a:gd name="connsiteY3" fmla="*/ 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0000" h="2880000">
                <a:moveTo>
                  <a:pt x="2880000" y="0"/>
                </a:moveTo>
                <a:lnTo>
                  <a:pt x="2880000" y="2880000"/>
                </a:lnTo>
                <a:lnTo>
                  <a:pt x="0" y="2880000"/>
                </a:lnTo>
                <a:cubicBezTo>
                  <a:pt x="0" y="1289420"/>
                  <a:pt x="1289420" y="0"/>
                  <a:pt x="288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18345A01-58BE-CC25-51CA-EA4F42951CC2}"/>
              </a:ext>
            </a:extLst>
          </p:cNvPr>
          <p:cNvSpPr/>
          <p:nvPr userDrawn="1"/>
        </p:nvSpPr>
        <p:spPr>
          <a:xfrm>
            <a:off x="0" y="5346000"/>
            <a:ext cx="5346000" cy="78467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7EE940-C60D-6B5C-D1DC-1D0CC2319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88" y="5986845"/>
            <a:ext cx="4104759" cy="671950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CAC7D16-32B5-0C30-8526-E825A0A0F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56735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5D42920-1287-385F-5770-AD0D651B9FC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A2D3F615-AE50-9C8F-D8C1-6C261DCF6A11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620620" y="1944000"/>
            <a:ext cx="9330563" cy="2844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4400">
                <a:solidFill>
                  <a:schemeClr val="tx1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3473927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6AE9E73-2943-231B-F63A-3632B0AE4BE0}"/>
              </a:ext>
            </a:extLst>
          </p:cNvPr>
          <p:cNvSpPr/>
          <p:nvPr userDrawn="1"/>
        </p:nvSpPr>
        <p:spPr>
          <a:xfrm>
            <a:off x="5346000" y="5345350"/>
            <a:ext cx="5346000" cy="977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117A24A5-3272-C3B3-0AF4-E539AA94E70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5907" cy="9774000"/>
          </a:xfrm>
          <a:custGeom>
            <a:avLst/>
            <a:gdLst>
              <a:gd name="connsiteX0" fmla="*/ 0 w 5345907"/>
              <a:gd name="connsiteY0" fmla="*/ 0 h 9774000"/>
              <a:gd name="connsiteX1" fmla="*/ 5345907 w 5345907"/>
              <a:gd name="connsiteY1" fmla="*/ 0 h 9774000"/>
              <a:gd name="connsiteX2" fmla="*/ 5345907 w 5345907"/>
              <a:gd name="connsiteY2" fmla="*/ 4431677 h 9774000"/>
              <a:gd name="connsiteX3" fmla="*/ 5339044 w 5345907"/>
              <a:gd name="connsiteY3" fmla="*/ 4703105 h 9774000"/>
              <a:gd name="connsiteX4" fmla="*/ 0 w 5345907"/>
              <a:gd name="connsiteY4" fmla="*/ 9774000 h 97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907" h="9774000">
                <a:moveTo>
                  <a:pt x="0" y="0"/>
                </a:moveTo>
                <a:lnTo>
                  <a:pt x="5345907" y="0"/>
                </a:lnTo>
                <a:lnTo>
                  <a:pt x="5345907" y="4431677"/>
                </a:lnTo>
                <a:lnTo>
                  <a:pt x="5339044" y="4703105"/>
                </a:lnTo>
                <a:cubicBezTo>
                  <a:pt x="5195861" y="7527770"/>
                  <a:pt x="2860248" y="9774000"/>
                  <a:pt x="0" y="977400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760809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6AE9E73-2943-231B-F63A-3632B0AE4BE0}"/>
              </a:ext>
            </a:extLst>
          </p:cNvPr>
          <p:cNvSpPr/>
          <p:nvPr userDrawn="1"/>
        </p:nvSpPr>
        <p:spPr>
          <a:xfrm>
            <a:off x="5346000" y="5345350"/>
            <a:ext cx="5346000" cy="97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117A24A5-3272-C3B3-0AF4-E539AA94E70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5907" cy="9774000"/>
          </a:xfrm>
          <a:custGeom>
            <a:avLst/>
            <a:gdLst>
              <a:gd name="connsiteX0" fmla="*/ 0 w 5345907"/>
              <a:gd name="connsiteY0" fmla="*/ 0 h 9774000"/>
              <a:gd name="connsiteX1" fmla="*/ 5345907 w 5345907"/>
              <a:gd name="connsiteY1" fmla="*/ 0 h 9774000"/>
              <a:gd name="connsiteX2" fmla="*/ 5345907 w 5345907"/>
              <a:gd name="connsiteY2" fmla="*/ 4431677 h 9774000"/>
              <a:gd name="connsiteX3" fmla="*/ 5339044 w 5345907"/>
              <a:gd name="connsiteY3" fmla="*/ 4703105 h 9774000"/>
              <a:gd name="connsiteX4" fmla="*/ 0 w 5345907"/>
              <a:gd name="connsiteY4" fmla="*/ 9774000 h 97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907" h="9774000">
                <a:moveTo>
                  <a:pt x="0" y="0"/>
                </a:moveTo>
                <a:lnTo>
                  <a:pt x="5345907" y="0"/>
                </a:lnTo>
                <a:lnTo>
                  <a:pt x="5345907" y="4431677"/>
                </a:lnTo>
                <a:lnTo>
                  <a:pt x="5339044" y="4703105"/>
                </a:lnTo>
                <a:cubicBezTo>
                  <a:pt x="5195861" y="7527770"/>
                  <a:pt x="2860248" y="9774000"/>
                  <a:pt x="0" y="977400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974661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6AE9E73-2943-231B-F63A-3632B0AE4BE0}"/>
              </a:ext>
            </a:extLst>
          </p:cNvPr>
          <p:cNvSpPr/>
          <p:nvPr userDrawn="1"/>
        </p:nvSpPr>
        <p:spPr>
          <a:xfrm>
            <a:off x="5346000" y="5345350"/>
            <a:ext cx="5346000" cy="97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117A24A5-3272-C3B3-0AF4-E539AA94E70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5907" cy="9774000"/>
          </a:xfrm>
          <a:custGeom>
            <a:avLst/>
            <a:gdLst>
              <a:gd name="connsiteX0" fmla="*/ 0 w 5345907"/>
              <a:gd name="connsiteY0" fmla="*/ 0 h 9774000"/>
              <a:gd name="connsiteX1" fmla="*/ 5345907 w 5345907"/>
              <a:gd name="connsiteY1" fmla="*/ 0 h 9774000"/>
              <a:gd name="connsiteX2" fmla="*/ 5345907 w 5345907"/>
              <a:gd name="connsiteY2" fmla="*/ 4431677 h 9774000"/>
              <a:gd name="connsiteX3" fmla="*/ 5339044 w 5345907"/>
              <a:gd name="connsiteY3" fmla="*/ 4703105 h 9774000"/>
              <a:gd name="connsiteX4" fmla="*/ 0 w 5345907"/>
              <a:gd name="connsiteY4" fmla="*/ 9774000 h 97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907" h="9774000">
                <a:moveTo>
                  <a:pt x="0" y="0"/>
                </a:moveTo>
                <a:lnTo>
                  <a:pt x="5345907" y="0"/>
                </a:lnTo>
                <a:lnTo>
                  <a:pt x="5345907" y="4431677"/>
                </a:lnTo>
                <a:lnTo>
                  <a:pt x="5339044" y="4703105"/>
                </a:lnTo>
                <a:cubicBezTo>
                  <a:pt x="5195861" y="7527770"/>
                  <a:pt x="2860248" y="9774000"/>
                  <a:pt x="0" y="977400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9543626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401A806-C4A8-69DF-147C-3005E5740F1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solidFill>
            <a:schemeClr val="accent2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27994096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2AB82CC-7CAD-8976-9F07-BFBE2D7D539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solidFill>
            <a:schemeClr val="accent5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26222704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Platshållare för bild 2">
            <a:extLst>
              <a:ext uri="{FF2B5EF4-FFF2-40B4-BE49-F238E27FC236}">
                <a16:creationId xmlns:a16="http://schemas.microsoft.com/office/drawing/2014/main" id="{294D6538-32C0-431B-33BA-2218C4701A9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solidFill>
            <a:schemeClr val="accent4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4546206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F77DF-8316-8F98-8D91-231C4DD8D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5673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A10C6C1-9359-3433-4164-74EE7A369043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3127193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2F044-74DD-2F08-109A-7BCF1E583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5673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1C6CF28-25C9-82F8-A404-E2FDFCAB7D2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7524119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7428C-AD0A-F9FC-4CB4-BFC03407C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5673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096EC12-C284-2BE2-5827-A4EE73A0673F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8309442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A10C6C1-9359-3433-4164-74EE7A369043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19" y="5986844"/>
            <a:ext cx="9330563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82789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5D42920-1287-385F-5770-AD0D651B9FC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19" y="5986844"/>
            <a:ext cx="9419917" cy="856735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90D656D-DC4A-F512-A16B-4693DA921DEB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620618" y="1944001"/>
            <a:ext cx="9419917" cy="2844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4400">
                <a:solidFill>
                  <a:schemeClr val="tx1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3181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1C6CF28-25C9-82F8-A404-E2FDFCAB7D2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19" y="5986844"/>
            <a:ext cx="9437781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90616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Ljus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30655" y="0"/>
            <a:ext cx="10661158" cy="534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B34253-1FFF-F175-CEE1-823B6AA8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21" y="1747148"/>
            <a:ext cx="9437780" cy="2761057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096EC12-C284-2BE2-5827-A4EE73A0673F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19" y="5986844"/>
            <a:ext cx="9437781" cy="85673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864177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899" y="-18668"/>
            <a:ext cx="10721985" cy="1515668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1972" y="5301107"/>
            <a:ext cx="6813013" cy="3629486"/>
          </a:xfrm>
        </p:spPr>
        <p:txBody>
          <a:bodyPr anchor="b">
            <a:noAutofit/>
          </a:bodyPr>
          <a:lstStyle>
            <a:lvl1pPr algn="r">
              <a:defRPr sz="6314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1972" y="8930590"/>
            <a:ext cx="6813013" cy="241825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346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69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3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38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73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07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42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76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2724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5221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5954415"/>
            <a:ext cx="7422198" cy="4026935"/>
          </a:xfrm>
        </p:spPr>
        <p:txBody>
          <a:bodyPr anchor="b"/>
          <a:lstStyle>
            <a:lvl1pPr algn="l">
              <a:defRPr sz="4677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9981346"/>
            <a:ext cx="7422198" cy="1896863"/>
          </a:xfrm>
        </p:spPr>
        <p:txBody>
          <a:bodyPr anchor="t"/>
          <a:lstStyle>
            <a:lvl1pPr marL="0" indent="0" algn="l">
              <a:buNone/>
              <a:defRPr sz="233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34604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098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8" y="1343942"/>
            <a:ext cx="7422197" cy="291187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88" y="4763298"/>
            <a:ext cx="3610836" cy="8555665"/>
          </a:xfrm>
        </p:spPr>
        <p:txBody>
          <a:bodyPr>
            <a:normAutofit/>
          </a:bodyPr>
          <a:lstStyle>
            <a:lvl1pPr>
              <a:defRPr sz="2105"/>
            </a:lvl1pPr>
            <a:lvl2pPr>
              <a:defRPr sz="1871"/>
            </a:lvl2pPr>
            <a:lvl3pPr>
              <a:defRPr sz="1637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4148" y="4763302"/>
            <a:ext cx="3610837" cy="8555667"/>
          </a:xfrm>
        </p:spPr>
        <p:txBody>
          <a:bodyPr>
            <a:normAutofit/>
          </a:bodyPr>
          <a:lstStyle>
            <a:lvl1pPr>
              <a:defRPr sz="2105"/>
            </a:lvl1pPr>
            <a:lvl2pPr>
              <a:defRPr sz="1871"/>
            </a:lvl2pPr>
            <a:lvl3pPr>
              <a:defRPr sz="1637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0938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7" y="1343942"/>
            <a:ext cx="7422196" cy="2911875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764167"/>
            <a:ext cx="3613833" cy="1270444"/>
          </a:xfrm>
        </p:spPr>
        <p:txBody>
          <a:bodyPr anchor="b">
            <a:noAutofit/>
          </a:bodyPr>
          <a:lstStyle>
            <a:lvl1pPr marL="0" indent="0">
              <a:buNone/>
              <a:defRPr sz="2806" b="0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786" y="6034615"/>
            <a:ext cx="3613833" cy="7284354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21149" y="4764167"/>
            <a:ext cx="3613833" cy="1270444"/>
          </a:xfrm>
        </p:spPr>
        <p:txBody>
          <a:bodyPr anchor="b">
            <a:noAutofit/>
          </a:bodyPr>
          <a:lstStyle>
            <a:lvl1pPr marL="0" indent="0">
              <a:buNone/>
              <a:defRPr sz="2806" b="0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21149" y="6034615"/>
            <a:ext cx="3613833" cy="7284354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703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1343942"/>
            <a:ext cx="7422197" cy="291187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4952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6259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3303867"/>
            <a:ext cx="3262479" cy="2818544"/>
          </a:xfrm>
        </p:spPr>
        <p:txBody>
          <a:bodyPr anchor="b">
            <a:normAutofit/>
          </a:bodyPr>
          <a:lstStyle>
            <a:lvl1pPr>
              <a:defRPr sz="2339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5789" y="1135220"/>
            <a:ext cx="3959194" cy="1218374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786" y="6122410"/>
            <a:ext cx="3262479" cy="5697753"/>
          </a:xfrm>
        </p:spPr>
        <p:txBody>
          <a:bodyPr>
            <a:normAutofit/>
          </a:bodyPr>
          <a:lstStyle>
            <a:lvl1pPr marL="0" indent="0">
              <a:buNone/>
              <a:defRPr sz="1637"/>
            </a:lvl1pPr>
            <a:lvl2pPr marL="400953" indent="0">
              <a:buNone/>
              <a:defRPr sz="1228"/>
            </a:lvl2pPr>
            <a:lvl3pPr marL="801906" indent="0">
              <a:buNone/>
              <a:defRPr sz="1052"/>
            </a:lvl3pPr>
            <a:lvl4pPr marL="1202859" indent="0">
              <a:buNone/>
              <a:defRPr sz="877"/>
            </a:lvl4pPr>
            <a:lvl5pPr marL="1603812" indent="0">
              <a:buNone/>
              <a:defRPr sz="877"/>
            </a:lvl5pPr>
            <a:lvl6pPr marL="2004765" indent="0">
              <a:buNone/>
              <a:defRPr sz="877"/>
            </a:lvl6pPr>
            <a:lvl7pPr marL="2405718" indent="0">
              <a:buNone/>
              <a:defRPr sz="877"/>
            </a:lvl7pPr>
            <a:lvl8pPr marL="2806671" indent="0">
              <a:buNone/>
              <a:defRPr sz="877"/>
            </a:lvl8pPr>
            <a:lvl9pPr marL="3207624" indent="0">
              <a:buNone/>
              <a:defRPr sz="877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3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43292C4-ED62-F598-2EC3-8031AE86505E}"/>
              </a:ext>
            </a:extLst>
          </p:cNvPr>
          <p:cNvSpPr/>
          <p:nvPr userDrawn="1"/>
        </p:nvSpPr>
        <p:spPr>
          <a:xfrm>
            <a:off x="0" y="0"/>
            <a:ext cx="5345906" cy="5346216"/>
          </a:xfrm>
          <a:prstGeom prst="rect">
            <a:avLst/>
          </a:prstGeom>
          <a:solidFill>
            <a:srgbClr val="FFBD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16" y="6098487"/>
            <a:ext cx="4384964" cy="6936577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F4347B40-899A-688A-D283-17C5EF2D73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F87750E0-D1EF-75F8-AD01-66F8703B7C10}"/>
              </a:ext>
            </a:extLst>
          </p:cNvPr>
          <p:cNvSpPr/>
          <p:nvPr userDrawn="1"/>
        </p:nvSpPr>
        <p:spPr>
          <a:xfrm rot="5400000">
            <a:off x="5345906" y="0"/>
            <a:ext cx="5346000" cy="5346000"/>
          </a:xfrm>
          <a:custGeom>
            <a:avLst/>
            <a:gdLst>
              <a:gd name="connsiteX0" fmla="*/ 3600000 w 3600000"/>
              <a:gd name="connsiteY0" fmla="*/ 0 h 3600000"/>
              <a:gd name="connsiteX1" fmla="*/ 3600000 w 3600000"/>
              <a:gd name="connsiteY1" fmla="*/ 3600000 h 3600000"/>
              <a:gd name="connsiteX2" fmla="*/ 0 w 3600000"/>
              <a:gd name="connsiteY2" fmla="*/ 3600000 h 3600000"/>
              <a:gd name="connsiteX3" fmla="*/ 3600000 w 3600000"/>
              <a:gd name="connsiteY3" fmla="*/ 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000" h="3600000">
                <a:moveTo>
                  <a:pt x="3600000" y="0"/>
                </a:moveTo>
                <a:lnTo>
                  <a:pt x="3600000" y="3600000"/>
                </a:lnTo>
                <a:lnTo>
                  <a:pt x="0" y="3600000"/>
                </a:lnTo>
                <a:cubicBezTo>
                  <a:pt x="0" y="1611775"/>
                  <a:pt x="1611775" y="0"/>
                  <a:pt x="360000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856394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10583545"/>
            <a:ext cx="7422197" cy="1249447"/>
          </a:xfrm>
        </p:spPr>
        <p:txBody>
          <a:bodyPr anchor="b">
            <a:normAutofit/>
          </a:bodyPr>
          <a:lstStyle>
            <a:lvl1pPr algn="l">
              <a:defRPr sz="2806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2786" y="1343942"/>
            <a:ext cx="7422197" cy="8478384"/>
          </a:xfrm>
        </p:spPr>
        <p:txBody>
          <a:bodyPr anchor="t">
            <a:normAutofit/>
          </a:bodyPr>
          <a:lstStyle>
            <a:lvl1pPr marL="0" indent="0" algn="ctr">
              <a:buNone/>
              <a:defRPr sz="1871"/>
            </a:lvl1pPr>
            <a:lvl2pPr marL="534604" indent="0">
              <a:buNone/>
              <a:defRPr sz="1871"/>
            </a:lvl2pPr>
            <a:lvl3pPr marL="1069208" indent="0">
              <a:buNone/>
              <a:defRPr sz="1871"/>
            </a:lvl3pPr>
            <a:lvl4pPr marL="1603812" indent="0">
              <a:buNone/>
              <a:defRPr sz="1871"/>
            </a:lvl4pPr>
            <a:lvl5pPr marL="2138416" indent="0">
              <a:buNone/>
              <a:defRPr sz="1871"/>
            </a:lvl5pPr>
            <a:lvl6pPr marL="2673020" indent="0">
              <a:buNone/>
              <a:defRPr sz="1871"/>
            </a:lvl6pPr>
            <a:lvl7pPr marL="3207624" indent="0">
              <a:buNone/>
              <a:defRPr sz="1871"/>
            </a:lvl7pPr>
            <a:lvl8pPr marL="3742228" indent="0">
              <a:buNone/>
              <a:defRPr sz="1871"/>
            </a:lvl8pPr>
            <a:lvl9pPr marL="4276832" indent="0">
              <a:buNone/>
              <a:defRPr sz="1871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786" y="11832993"/>
            <a:ext cx="7422197" cy="1485973"/>
          </a:xfrm>
        </p:spPr>
        <p:txBody>
          <a:bodyPr>
            <a:normAutofit/>
          </a:bodyPr>
          <a:lstStyle>
            <a:lvl1pPr marL="0" indent="0">
              <a:buNone/>
              <a:defRPr sz="1403"/>
            </a:lvl1pPr>
            <a:lvl2pPr marL="534604" indent="0">
              <a:buNone/>
              <a:defRPr sz="1403"/>
            </a:lvl2pPr>
            <a:lvl3pPr marL="1069208" indent="0">
              <a:buNone/>
              <a:defRPr sz="1169"/>
            </a:lvl3pPr>
            <a:lvl4pPr marL="1603812" indent="0">
              <a:buNone/>
              <a:defRPr sz="1052"/>
            </a:lvl4pPr>
            <a:lvl5pPr marL="2138416" indent="0">
              <a:buNone/>
              <a:defRPr sz="1052"/>
            </a:lvl5pPr>
            <a:lvl6pPr marL="2673020" indent="0">
              <a:buNone/>
              <a:defRPr sz="1052"/>
            </a:lvl6pPr>
            <a:lvl7pPr marL="3207624" indent="0">
              <a:buNone/>
              <a:defRPr sz="1052"/>
            </a:lvl7pPr>
            <a:lvl8pPr marL="3742228" indent="0">
              <a:buNone/>
              <a:defRPr sz="1052"/>
            </a:lvl8pPr>
            <a:lvl9pPr marL="4276832" indent="0">
              <a:buNone/>
              <a:defRPr sz="1052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175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8" y="1343942"/>
            <a:ext cx="7422197" cy="7503677"/>
          </a:xfrm>
        </p:spPr>
        <p:txBody>
          <a:bodyPr anchor="ctr">
            <a:normAutofit/>
          </a:bodyPr>
          <a:lstStyle>
            <a:lvl1pPr algn="l">
              <a:defRPr sz="5145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8" y="9855576"/>
            <a:ext cx="7422197" cy="3463389"/>
          </a:xfrm>
        </p:spPr>
        <p:txBody>
          <a:bodyPr anchor="ctr">
            <a:normAutofit/>
          </a:bodyPr>
          <a:lstStyle>
            <a:lvl1pPr marL="0" indent="0" algn="l">
              <a:buNone/>
              <a:defRPr sz="210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34604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88103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050" y="1343942"/>
            <a:ext cx="7100026" cy="6663714"/>
          </a:xfrm>
        </p:spPr>
        <p:txBody>
          <a:bodyPr anchor="ctr">
            <a:normAutofit/>
          </a:bodyPr>
          <a:lstStyle>
            <a:lvl1pPr algn="l">
              <a:defRPr sz="5145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87454" y="8007656"/>
            <a:ext cx="6337219" cy="83996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87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34604" indent="0">
              <a:buFontTx/>
              <a:buNone/>
              <a:defRPr/>
            </a:lvl2pPr>
            <a:lvl3pPr marL="1069208" indent="0">
              <a:buFontTx/>
              <a:buNone/>
              <a:defRPr/>
            </a:lvl3pPr>
            <a:lvl4pPr marL="1603812" indent="0">
              <a:buFontTx/>
              <a:buNone/>
              <a:defRPr/>
            </a:lvl4pPr>
            <a:lvl5pPr marL="2138416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9855576"/>
            <a:ext cx="7422198" cy="3463389"/>
          </a:xfrm>
        </p:spPr>
        <p:txBody>
          <a:bodyPr anchor="ctr">
            <a:normAutofit/>
          </a:bodyPr>
          <a:lstStyle>
            <a:lvl1pPr marL="0" indent="0" algn="l">
              <a:buNone/>
              <a:defRPr sz="210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34604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4420" y="1742491"/>
            <a:ext cx="534730" cy="1289214"/>
          </a:xfrm>
          <a:prstGeom prst="rect">
            <a:avLst/>
          </a:prstGeom>
        </p:spPr>
        <p:txBody>
          <a:bodyPr vert="horz" lIns="106918" tIns="53459" rIns="106918" bIns="53459" rtlCol="0" anchor="ctr">
            <a:noAutofit/>
          </a:bodyPr>
          <a:lstStyle/>
          <a:p>
            <a:pPr lvl="0"/>
            <a:r>
              <a:rPr lang="en-US" sz="935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89888" y="6363787"/>
            <a:ext cx="534730" cy="1289214"/>
          </a:xfrm>
          <a:prstGeom prst="rect">
            <a:avLst/>
          </a:prstGeom>
        </p:spPr>
        <p:txBody>
          <a:bodyPr vert="horz" lIns="106918" tIns="53459" rIns="106918" bIns="53459" rtlCol="0" anchor="ctr">
            <a:noAutofit/>
          </a:bodyPr>
          <a:lstStyle/>
          <a:p>
            <a:pPr lvl="0"/>
            <a:r>
              <a:rPr lang="en-US" sz="935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90769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4259318"/>
            <a:ext cx="7422198" cy="5722028"/>
          </a:xfrm>
        </p:spPr>
        <p:txBody>
          <a:bodyPr anchor="b">
            <a:normAutofit/>
          </a:bodyPr>
          <a:lstStyle>
            <a:lvl1pPr algn="l">
              <a:defRPr sz="5145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9981346"/>
            <a:ext cx="7422198" cy="3337620"/>
          </a:xfrm>
        </p:spPr>
        <p:txBody>
          <a:bodyPr anchor="t">
            <a:normAutofit/>
          </a:bodyPr>
          <a:lstStyle>
            <a:lvl1pPr marL="0" indent="0" algn="l">
              <a:buNone/>
              <a:defRPr sz="210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34604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9748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050" y="1343942"/>
            <a:ext cx="7100026" cy="6663714"/>
          </a:xfrm>
        </p:spPr>
        <p:txBody>
          <a:bodyPr anchor="ctr">
            <a:normAutofit/>
          </a:bodyPr>
          <a:lstStyle>
            <a:lvl1pPr algn="l">
              <a:defRPr sz="5145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784" y="8847620"/>
            <a:ext cx="7422200" cy="113372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0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34604" indent="0">
              <a:buFontTx/>
              <a:buNone/>
              <a:defRPr/>
            </a:lvl2pPr>
            <a:lvl3pPr marL="1069208" indent="0">
              <a:buFontTx/>
              <a:buNone/>
              <a:defRPr/>
            </a:lvl3pPr>
            <a:lvl4pPr marL="1603812" indent="0">
              <a:buFontTx/>
              <a:buNone/>
              <a:defRPr/>
            </a:lvl4pPr>
            <a:lvl5pPr marL="2138416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9981346"/>
            <a:ext cx="7422198" cy="3337620"/>
          </a:xfrm>
        </p:spPr>
        <p:txBody>
          <a:bodyPr anchor="t">
            <a:normAutofit/>
          </a:bodyPr>
          <a:lstStyle>
            <a:lvl1pPr marL="0" indent="0" algn="l">
              <a:buNone/>
              <a:defRPr sz="21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34604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4420" y="1742491"/>
            <a:ext cx="534730" cy="1289214"/>
          </a:xfrm>
          <a:prstGeom prst="rect">
            <a:avLst/>
          </a:prstGeom>
        </p:spPr>
        <p:txBody>
          <a:bodyPr vert="horz" lIns="106918" tIns="53459" rIns="106918" bIns="53459" rtlCol="0" anchor="ctr">
            <a:noAutofit/>
          </a:bodyPr>
          <a:lstStyle/>
          <a:p>
            <a:pPr lvl="0"/>
            <a:r>
              <a:rPr lang="en-US" sz="935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89888" y="6363787"/>
            <a:ext cx="534730" cy="1289214"/>
          </a:xfrm>
          <a:prstGeom prst="rect">
            <a:avLst/>
          </a:prstGeom>
        </p:spPr>
        <p:txBody>
          <a:bodyPr vert="horz" lIns="106918" tIns="53459" rIns="106918" bIns="53459" rtlCol="0" anchor="ctr">
            <a:noAutofit/>
          </a:bodyPr>
          <a:lstStyle/>
          <a:p>
            <a:pPr lvl="0"/>
            <a:r>
              <a:rPr lang="en-US" sz="935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02030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4" y="1343942"/>
            <a:ext cx="7414890" cy="6663714"/>
          </a:xfrm>
        </p:spPr>
        <p:txBody>
          <a:bodyPr anchor="ctr">
            <a:normAutofit/>
          </a:bodyPr>
          <a:lstStyle>
            <a:lvl1pPr algn="l">
              <a:defRPr sz="5145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784" y="8847620"/>
            <a:ext cx="7422200" cy="113372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06">
                <a:solidFill>
                  <a:schemeClr val="accent1"/>
                </a:solidFill>
              </a:defRPr>
            </a:lvl1pPr>
            <a:lvl2pPr marL="534604" indent="0">
              <a:buFontTx/>
              <a:buNone/>
              <a:defRPr/>
            </a:lvl2pPr>
            <a:lvl3pPr marL="1069208" indent="0">
              <a:buFontTx/>
              <a:buNone/>
              <a:defRPr/>
            </a:lvl3pPr>
            <a:lvl4pPr marL="1603812" indent="0">
              <a:buFontTx/>
              <a:buNone/>
              <a:defRPr/>
            </a:lvl4pPr>
            <a:lvl5pPr marL="2138416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9981346"/>
            <a:ext cx="7422198" cy="3337620"/>
          </a:xfrm>
        </p:spPr>
        <p:txBody>
          <a:bodyPr anchor="t">
            <a:normAutofit/>
          </a:bodyPr>
          <a:lstStyle>
            <a:lvl1pPr marL="0" indent="0" algn="l">
              <a:buNone/>
              <a:defRPr sz="21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34604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240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9737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9097" y="1343944"/>
            <a:ext cx="1144496" cy="11577504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2786" y="1343944"/>
            <a:ext cx="6074393" cy="11577504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79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43292C4-ED62-F598-2EC3-8031AE86505E}"/>
              </a:ext>
            </a:extLst>
          </p:cNvPr>
          <p:cNvSpPr/>
          <p:nvPr userDrawn="1"/>
        </p:nvSpPr>
        <p:spPr>
          <a:xfrm>
            <a:off x="0" y="0"/>
            <a:ext cx="5345906" cy="5346216"/>
          </a:xfrm>
          <a:prstGeom prst="rect">
            <a:avLst/>
          </a:prstGeom>
          <a:solidFill>
            <a:srgbClr val="FFBD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16" y="6098487"/>
            <a:ext cx="4384964" cy="6936577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F4347B40-899A-688A-D283-17C5EF2D73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F87750E0-D1EF-75F8-AD01-66F8703B7C10}"/>
              </a:ext>
            </a:extLst>
          </p:cNvPr>
          <p:cNvSpPr/>
          <p:nvPr userDrawn="1"/>
        </p:nvSpPr>
        <p:spPr>
          <a:xfrm rot="5400000">
            <a:off x="5345906" y="0"/>
            <a:ext cx="5346000" cy="5346000"/>
          </a:xfrm>
          <a:custGeom>
            <a:avLst/>
            <a:gdLst>
              <a:gd name="connsiteX0" fmla="*/ 3600000 w 3600000"/>
              <a:gd name="connsiteY0" fmla="*/ 0 h 3600000"/>
              <a:gd name="connsiteX1" fmla="*/ 3600000 w 3600000"/>
              <a:gd name="connsiteY1" fmla="*/ 3600000 h 3600000"/>
              <a:gd name="connsiteX2" fmla="*/ 0 w 3600000"/>
              <a:gd name="connsiteY2" fmla="*/ 3600000 h 3600000"/>
              <a:gd name="connsiteX3" fmla="*/ 3600000 w 3600000"/>
              <a:gd name="connsiteY3" fmla="*/ 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000" h="3600000">
                <a:moveTo>
                  <a:pt x="3600000" y="0"/>
                </a:moveTo>
                <a:lnTo>
                  <a:pt x="3600000" y="3600000"/>
                </a:lnTo>
                <a:lnTo>
                  <a:pt x="0" y="3600000"/>
                </a:lnTo>
                <a:cubicBezTo>
                  <a:pt x="0" y="1611775"/>
                  <a:pt x="1611775" y="0"/>
                  <a:pt x="360000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48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43292C4-ED62-F598-2EC3-8031AE86505E}"/>
              </a:ext>
            </a:extLst>
          </p:cNvPr>
          <p:cNvSpPr/>
          <p:nvPr userDrawn="1"/>
        </p:nvSpPr>
        <p:spPr>
          <a:xfrm>
            <a:off x="0" y="0"/>
            <a:ext cx="5345906" cy="5346216"/>
          </a:xfrm>
          <a:prstGeom prst="rect">
            <a:avLst/>
          </a:prstGeom>
          <a:solidFill>
            <a:srgbClr val="FFBD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16" y="6098487"/>
            <a:ext cx="4384964" cy="6936577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F4347B40-899A-688A-D283-17C5EF2D73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F87750E0-D1EF-75F8-AD01-66F8703B7C10}"/>
              </a:ext>
            </a:extLst>
          </p:cNvPr>
          <p:cNvSpPr/>
          <p:nvPr userDrawn="1"/>
        </p:nvSpPr>
        <p:spPr>
          <a:xfrm rot="5400000">
            <a:off x="5345906" y="0"/>
            <a:ext cx="5346000" cy="5346000"/>
          </a:xfrm>
          <a:custGeom>
            <a:avLst/>
            <a:gdLst>
              <a:gd name="connsiteX0" fmla="*/ 3600000 w 3600000"/>
              <a:gd name="connsiteY0" fmla="*/ 0 h 3600000"/>
              <a:gd name="connsiteX1" fmla="*/ 3600000 w 3600000"/>
              <a:gd name="connsiteY1" fmla="*/ 3600000 h 3600000"/>
              <a:gd name="connsiteX2" fmla="*/ 0 w 3600000"/>
              <a:gd name="connsiteY2" fmla="*/ 3600000 h 3600000"/>
              <a:gd name="connsiteX3" fmla="*/ 3600000 w 3600000"/>
              <a:gd name="connsiteY3" fmla="*/ 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000" h="3600000">
                <a:moveTo>
                  <a:pt x="3600000" y="0"/>
                </a:moveTo>
                <a:lnTo>
                  <a:pt x="3600000" y="3600000"/>
                </a:lnTo>
                <a:lnTo>
                  <a:pt x="0" y="3600000"/>
                </a:lnTo>
                <a:cubicBezTo>
                  <a:pt x="0" y="1611775"/>
                  <a:pt x="1611775" y="0"/>
                  <a:pt x="360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671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43292C4-ED62-F598-2EC3-8031AE86505E}"/>
              </a:ext>
            </a:extLst>
          </p:cNvPr>
          <p:cNvSpPr/>
          <p:nvPr userDrawn="1"/>
        </p:nvSpPr>
        <p:spPr>
          <a:xfrm>
            <a:off x="0" y="0"/>
            <a:ext cx="5345906" cy="5346216"/>
          </a:xfrm>
          <a:prstGeom prst="rect">
            <a:avLst/>
          </a:prstGeom>
          <a:solidFill>
            <a:srgbClr val="FFBD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16" y="6098487"/>
            <a:ext cx="4384964" cy="6936577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F4347B40-899A-688A-D283-17C5EF2D73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F87750E0-D1EF-75F8-AD01-66F8703B7C10}"/>
              </a:ext>
            </a:extLst>
          </p:cNvPr>
          <p:cNvSpPr/>
          <p:nvPr userDrawn="1"/>
        </p:nvSpPr>
        <p:spPr>
          <a:xfrm rot="5400000">
            <a:off x="5345906" y="0"/>
            <a:ext cx="5346000" cy="5346000"/>
          </a:xfrm>
          <a:custGeom>
            <a:avLst/>
            <a:gdLst>
              <a:gd name="connsiteX0" fmla="*/ 3600000 w 3600000"/>
              <a:gd name="connsiteY0" fmla="*/ 0 h 3600000"/>
              <a:gd name="connsiteX1" fmla="*/ 3600000 w 3600000"/>
              <a:gd name="connsiteY1" fmla="*/ 3600000 h 3600000"/>
              <a:gd name="connsiteX2" fmla="*/ 0 w 3600000"/>
              <a:gd name="connsiteY2" fmla="*/ 3600000 h 3600000"/>
              <a:gd name="connsiteX3" fmla="*/ 3600000 w 3600000"/>
              <a:gd name="connsiteY3" fmla="*/ 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000" h="3600000">
                <a:moveTo>
                  <a:pt x="3600000" y="0"/>
                </a:moveTo>
                <a:lnTo>
                  <a:pt x="3600000" y="3600000"/>
                </a:lnTo>
                <a:lnTo>
                  <a:pt x="0" y="3600000"/>
                </a:lnTo>
                <a:cubicBezTo>
                  <a:pt x="0" y="1611775"/>
                  <a:pt x="1611775" y="0"/>
                  <a:pt x="3600000" y="0"/>
                </a:cubicBezTo>
                <a:close/>
              </a:path>
            </a:pathLst>
          </a:cu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921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6377" y="731251"/>
            <a:ext cx="4384964" cy="3883713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F4347B40-899A-688A-D283-17C5EF2D73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-1"/>
            <a:ext cx="5345907" cy="5346216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D70A453-4475-0164-8FE7-2EE13F27F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401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941B0B3-354D-BE14-7AEB-B80F5B4B56D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40630" y="5986845"/>
            <a:ext cx="4104758" cy="74385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89042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D9A84AF-7A16-D531-4CC6-DFE121C84651}"/>
              </a:ext>
            </a:extLst>
          </p:cNvPr>
          <p:cNvSpPr/>
          <p:nvPr userDrawn="1"/>
        </p:nvSpPr>
        <p:spPr>
          <a:xfrm>
            <a:off x="5345907" y="0"/>
            <a:ext cx="5345906" cy="5346216"/>
          </a:xfrm>
          <a:prstGeom prst="rect">
            <a:avLst/>
          </a:prstGeom>
          <a:solidFill>
            <a:srgbClr val="FFBD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6377" y="731251"/>
            <a:ext cx="4384964" cy="3883713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F4347B40-899A-688A-D283-17C5EF2D73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-1"/>
            <a:ext cx="5345907" cy="5346216"/>
          </a:xfrm>
          <a:prstGeom prst="rect">
            <a:avLst/>
          </a:prstGeom>
          <a:solidFill>
            <a:schemeClr val="accent5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D70A453-4475-0164-8FE7-2EE13F27F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401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941B0B3-354D-BE14-7AEB-B80F5B4B56D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40630" y="5986845"/>
            <a:ext cx="4104758" cy="74385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6695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Rubrik + bild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D9A84AF-7A16-D531-4CC6-DFE121C84651}"/>
              </a:ext>
            </a:extLst>
          </p:cNvPr>
          <p:cNvSpPr/>
          <p:nvPr userDrawn="1"/>
        </p:nvSpPr>
        <p:spPr>
          <a:xfrm>
            <a:off x="5345907" y="0"/>
            <a:ext cx="5345906" cy="53462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F0BEEAC-4F82-D163-1439-02FC55D2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6377" y="731251"/>
            <a:ext cx="4384964" cy="3883713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DM Sans Medium" pitchFamily="2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" name="Platshållare för bild 2">
            <a:extLst>
              <a:ext uri="{FF2B5EF4-FFF2-40B4-BE49-F238E27FC236}">
                <a16:creationId xmlns:a16="http://schemas.microsoft.com/office/drawing/2014/main" id="{F4347B40-899A-688A-D283-17C5EF2D73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-1"/>
            <a:ext cx="5345907" cy="5346216"/>
          </a:xfrm>
          <a:prstGeom prst="rect">
            <a:avLst/>
          </a:prstGeom>
          <a:solidFill>
            <a:schemeClr val="accent4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D70A453-4475-0164-8FE7-2EE13F27F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6425" y="5986845"/>
            <a:ext cx="4104758" cy="8401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941B0B3-354D-BE14-7AEB-B80F5B4B56D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40630" y="5986845"/>
            <a:ext cx="4104758" cy="74385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32134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1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3.xml"/><Relationship Id="rId16" Type="http://schemas.openxmlformats.org/officeDocument/2006/relationships/slideLayout" Target="../slideLayouts/slideLayout47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En bild som visar symbol, logotyp, emblem, flagga&#10;&#10;Automatiskt genererad beskrivning">
            <a:extLst>
              <a:ext uri="{FF2B5EF4-FFF2-40B4-BE49-F238E27FC236}">
                <a16:creationId xmlns:a16="http://schemas.microsoft.com/office/drawing/2014/main" id="{D155CDAF-7D4C-662E-0454-4192C2666A0F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538163"/>
            <a:ext cx="2374218" cy="68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45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7" r:id="rId2"/>
    <p:sldLayoutId id="2147483678" r:id="rId3"/>
    <p:sldLayoutId id="2147483704" r:id="rId4"/>
    <p:sldLayoutId id="2147483696" r:id="rId5"/>
    <p:sldLayoutId id="2147483697" r:id="rId6"/>
    <p:sldLayoutId id="2147483676" r:id="rId7"/>
    <p:sldLayoutId id="2147483702" r:id="rId8"/>
    <p:sldLayoutId id="2147483703" r:id="rId9"/>
    <p:sldLayoutId id="2147483679" r:id="rId10"/>
    <p:sldLayoutId id="2147483680" r:id="rId11"/>
    <p:sldLayoutId id="2147483662" r:id="rId12"/>
    <p:sldLayoutId id="2147483698" r:id="rId13"/>
    <p:sldLayoutId id="2147483663" r:id="rId14"/>
    <p:sldLayoutId id="2147483699" r:id="rId15"/>
    <p:sldLayoutId id="2147483672" r:id="rId16"/>
    <p:sldLayoutId id="2147483700" r:id="rId17"/>
    <p:sldLayoutId id="2147483673" r:id="rId18"/>
    <p:sldLayoutId id="2147483701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9" userDrawn="1">
          <p15:clr>
            <a:srgbClr val="F26B43"/>
          </p15:clr>
        </p15:guide>
        <p15:guide id="2" pos="3367" userDrawn="1">
          <p15:clr>
            <a:srgbClr val="F26B43"/>
          </p15:clr>
        </p15:guide>
        <p15:guide id="3" orient="horz" pos="770" userDrawn="1">
          <p15:clr>
            <a:srgbClr val="F26B43"/>
          </p15:clr>
        </p15:guide>
        <p15:guide id="4" pos="3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212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5" r:id="rId2"/>
    <p:sldLayoutId id="2147483686" r:id="rId3"/>
    <p:sldLayoutId id="2147483693" r:id="rId4"/>
    <p:sldLayoutId id="2147483694" r:id="rId5"/>
    <p:sldLayoutId id="2147483695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9" userDrawn="1">
          <p15:clr>
            <a:srgbClr val="F26B43"/>
          </p15:clr>
        </p15:guide>
        <p15:guide id="2" pos="3367" userDrawn="1">
          <p15:clr>
            <a:srgbClr val="F26B43"/>
          </p15:clr>
        </p15:guide>
        <p15:guide id="3" orient="horz" pos="770" userDrawn="1">
          <p15:clr>
            <a:srgbClr val="F26B43"/>
          </p15:clr>
        </p15:guide>
        <p15:guide id="4" pos="32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900" y="-18668"/>
            <a:ext cx="10721986" cy="1515668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2787" y="1343942"/>
            <a:ext cx="7422196" cy="29118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763302"/>
            <a:ext cx="7422197" cy="85556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0211" y="13318969"/>
            <a:ext cx="79993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2787" y="13318969"/>
            <a:ext cx="540550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5572" y="13318969"/>
            <a:ext cx="59941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Bildobjekt 17" descr="En bild som visar symbol, logotyp, emblem, flagga&#10;&#10;Automatiskt genererad beskrivning">
            <a:extLst>
              <a:ext uri="{FF2B5EF4-FFF2-40B4-BE49-F238E27FC236}">
                <a16:creationId xmlns:a16="http://schemas.microsoft.com/office/drawing/2014/main" id="{1F764B6F-B36C-F8CD-A9B9-EC43BB07CEC9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538163"/>
            <a:ext cx="2374218" cy="68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05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l" defTabSz="534604" rtl="0" eaLnBrk="1" latinLnBrk="0" hangingPunct="1">
        <a:spcBef>
          <a:spcPct val="0"/>
        </a:spcBef>
        <a:buNone/>
        <a:defRPr sz="420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0953" indent="-400953" algn="l" defTabSz="534604" rtl="0" eaLnBrk="1" latinLnBrk="0" hangingPunct="1">
        <a:spcBef>
          <a:spcPts val="116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1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68731" indent="-334127" algn="l" defTabSz="534604" rtl="0" eaLnBrk="1" latinLnBrk="0" hangingPunct="1">
        <a:spcBef>
          <a:spcPts val="116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7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36510" indent="-267302" algn="l" defTabSz="534604" rtl="0" eaLnBrk="1" latinLnBrk="0" hangingPunct="1">
        <a:spcBef>
          <a:spcPts val="116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3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71114" indent="-267302" algn="l" defTabSz="534604" rtl="0" eaLnBrk="1" latinLnBrk="0" hangingPunct="1">
        <a:spcBef>
          <a:spcPts val="116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405718" indent="-267302" algn="l" defTabSz="534604" rtl="0" eaLnBrk="1" latinLnBrk="0" hangingPunct="1">
        <a:spcBef>
          <a:spcPts val="116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940322" indent="-267302" algn="l" defTabSz="534604" rtl="0" eaLnBrk="1" latinLnBrk="0" hangingPunct="1">
        <a:spcBef>
          <a:spcPts val="116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474926" indent="-267302" algn="l" defTabSz="534604" rtl="0" eaLnBrk="1" latinLnBrk="0" hangingPunct="1">
        <a:spcBef>
          <a:spcPts val="116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009530" indent="-267302" algn="l" defTabSz="534604" rtl="0" eaLnBrk="1" latinLnBrk="0" hangingPunct="1">
        <a:spcBef>
          <a:spcPts val="116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544134" indent="-267302" algn="l" defTabSz="534604" rtl="0" eaLnBrk="1" latinLnBrk="0" hangingPunct="1">
        <a:spcBef>
          <a:spcPts val="116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53460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9" userDrawn="1">
          <p15:clr>
            <a:srgbClr val="F26B43"/>
          </p15:clr>
        </p15:guide>
        <p15:guide id="2" pos="3367" userDrawn="1">
          <p15:clr>
            <a:srgbClr val="F26B43"/>
          </p15:clr>
        </p15:guide>
        <p15:guide id="3" orient="horz" pos="770" userDrawn="1">
          <p15:clr>
            <a:srgbClr val="F26B43"/>
          </p15:clr>
        </p15:guide>
        <p15:guide id="4" pos="3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christina.nimmerfalk@svenskakyrkan.se" TargetMode="External"/><Relationship Id="rId1" Type="http://schemas.openxmlformats.org/officeDocument/2006/relationships/slideLayout" Target="../slideLayouts/slideLayout4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7FC6DD-E5D9-AA9B-BB3A-9567B913C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190" y="623098"/>
            <a:ext cx="6008762" cy="13056326"/>
          </a:xfrm>
        </p:spPr>
        <p:txBody>
          <a:bodyPr>
            <a:normAutofit/>
          </a:bodyPr>
          <a:lstStyle/>
          <a:p>
            <a:r>
              <a:rPr lang="sv-SE" sz="6000" dirty="0"/>
              <a:t>BIBELDAGAR</a:t>
            </a:r>
            <a:r>
              <a:rPr lang="sv-SE" dirty="0"/>
              <a:t>  </a:t>
            </a:r>
            <a:br>
              <a:rPr lang="sv-SE" dirty="0"/>
            </a:br>
            <a:r>
              <a:rPr lang="sv-SE" sz="2800" dirty="0">
                <a:solidFill>
                  <a:schemeClr val="tx1"/>
                </a:solidFill>
              </a:rPr>
              <a:t>där ord och bild får mötas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sz="3600" dirty="0">
                <a:solidFill>
                  <a:schemeClr val="tx1"/>
                </a:solidFill>
              </a:rPr>
              <a:t>med Juana &amp; Tina </a:t>
            </a:r>
            <a:br>
              <a:rPr lang="sv-SE" dirty="0">
                <a:solidFill>
                  <a:schemeClr val="tx1"/>
                </a:solidFill>
              </a:rPr>
            </a:br>
            <a:br>
              <a:rPr lang="sv-SE" dirty="0">
                <a:solidFill>
                  <a:schemeClr val="tx1"/>
                </a:solidFill>
              </a:rPr>
            </a:br>
            <a:r>
              <a:rPr lang="sv-SE" sz="2400" b="1" dirty="0">
                <a:solidFill>
                  <a:schemeClr val="tx1"/>
                </a:solidFill>
              </a:rPr>
              <a:t>22 februari</a:t>
            </a:r>
            <a:br>
              <a:rPr lang="sv-SE" sz="2400" b="1" dirty="0">
                <a:solidFill>
                  <a:schemeClr val="tx1"/>
                </a:solidFill>
              </a:rPr>
            </a:br>
            <a:r>
              <a:rPr lang="sv-SE" sz="2400" b="1" dirty="0">
                <a:solidFill>
                  <a:schemeClr val="tx1"/>
                </a:solidFill>
              </a:rPr>
              <a:t>8 mars </a:t>
            </a:r>
            <a:br>
              <a:rPr lang="sv-SE" sz="2400" b="1" dirty="0">
                <a:solidFill>
                  <a:schemeClr val="tx1"/>
                </a:solidFill>
              </a:rPr>
            </a:br>
            <a:r>
              <a:rPr lang="sv-SE" sz="2400" b="1" dirty="0">
                <a:solidFill>
                  <a:schemeClr val="tx1"/>
                </a:solidFill>
              </a:rPr>
              <a:t>3 maj</a:t>
            </a:r>
            <a:br>
              <a:rPr lang="sv-SE" sz="2400" b="1" dirty="0">
                <a:solidFill>
                  <a:schemeClr val="tx1"/>
                </a:solidFill>
              </a:rPr>
            </a:br>
            <a:r>
              <a:rPr lang="sv-SE" sz="2400" b="1" dirty="0">
                <a:solidFill>
                  <a:schemeClr val="tx1"/>
                </a:solidFill>
              </a:rPr>
              <a:t>i Vibble kapell </a:t>
            </a:r>
            <a:br>
              <a:rPr lang="sv-SE" sz="2400" b="1" dirty="0">
                <a:solidFill>
                  <a:schemeClr val="tx1"/>
                </a:solidFill>
              </a:rPr>
            </a:br>
            <a:r>
              <a:rPr lang="sv-SE" sz="2400" b="1" dirty="0">
                <a:solidFill>
                  <a:schemeClr val="tx1"/>
                </a:solidFill>
              </a:rPr>
              <a:t>klockan 13-16</a:t>
            </a:r>
            <a:br>
              <a:rPr lang="sv-SE" sz="2400" b="1" dirty="0">
                <a:solidFill>
                  <a:schemeClr val="tx1"/>
                </a:solidFill>
              </a:rPr>
            </a:br>
            <a:br>
              <a:rPr lang="sv-SE" sz="2400" b="1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Vi kommer fördjupa oss i någon av texterna som är aktuella inför kommande söndagar.</a:t>
            </a:r>
            <a:br>
              <a:rPr lang="sv-SE" sz="2400" dirty="0">
                <a:solidFill>
                  <a:schemeClr val="tx1"/>
                </a:solidFill>
              </a:rPr>
            </a:b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b="1" dirty="0">
                <a:solidFill>
                  <a:schemeClr val="tx1"/>
                </a:solidFill>
              </a:rPr>
              <a:t>Ledare: </a:t>
            </a:r>
            <a:r>
              <a:rPr lang="sv-SE" sz="2400" dirty="0">
                <a:solidFill>
                  <a:schemeClr val="tx1"/>
                </a:solidFill>
              </a:rPr>
              <a:t>Christina Nimmerfalk, 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diakon, </a:t>
            </a:r>
            <a:r>
              <a:rPr lang="sv-SE" sz="2400" dirty="0" err="1">
                <a:solidFill>
                  <a:schemeClr val="tx1"/>
                </a:solidFill>
              </a:rPr>
              <a:t>bibliodramaledare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Juana Baumann, präst</a:t>
            </a:r>
            <a:br>
              <a:rPr lang="sv-SE" sz="2400" dirty="0">
                <a:solidFill>
                  <a:schemeClr val="tx1"/>
                </a:solidFill>
              </a:rPr>
            </a:b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b="1" dirty="0">
                <a:solidFill>
                  <a:schemeClr val="tx1"/>
                </a:solidFill>
              </a:rPr>
              <a:t>Anmälan </a:t>
            </a:r>
            <a:r>
              <a:rPr lang="sv-SE" sz="2400" dirty="0">
                <a:solidFill>
                  <a:schemeClr val="tx1"/>
                </a:solidFill>
              </a:rPr>
              <a:t>senast 15/2, 1/3 och 26/4 till </a:t>
            </a:r>
            <a:r>
              <a:rPr lang="sv-SE" sz="2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christina.nimmerfalk@svenskakyrkan.</a:t>
            </a:r>
            <a:r>
              <a:rPr lang="sv-SE" sz="240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 err="1">
                <a:solidFill>
                  <a:schemeClr val="tx1"/>
                </a:solidFill>
              </a:rPr>
              <a:t>tel</a:t>
            </a:r>
            <a:r>
              <a:rPr lang="sv-SE" sz="2400" i="1" dirty="0">
                <a:solidFill>
                  <a:schemeClr val="tx1"/>
                </a:solidFill>
              </a:rPr>
              <a:t>: 073-091 93 28 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(begränsat antal platser så först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till kvarn)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b="1" i="1" dirty="0">
                <a:solidFill>
                  <a:schemeClr val="tx1"/>
                </a:solidFill>
              </a:rPr>
              <a:t>Kostnad: </a:t>
            </a:r>
            <a:r>
              <a:rPr lang="sv-SE" sz="2400" i="1" dirty="0">
                <a:solidFill>
                  <a:schemeClr val="tx1"/>
                </a:solidFill>
              </a:rPr>
              <a:t>50 kr ink. fika</a:t>
            </a:r>
            <a:br>
              <a:rPr lang="sv-SE" sz="2400" i="1" dirty="0">
                <a:solidFill>
                  <a:schemeClr val="tx1"/>
                </a:solidFill>
              </a:rPr>
            </a:b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Det krävs inga förkunskaper för att delta i bibliodrama, bara nyfikenhet och öppenhet att utforska mötet med texten, med hjälp av olika kreativa metoder, oss själva och vilja att dela med sig av sina upplevelser i gruppen</a:t>
            </a:r>
            <a:r>
              <a:rPr lang="sv-SE" sz="2400" i="1" dirty="0">
                <a:solidFill>
                  <a:schemeClr val="tx1"/>
                </a:solidFill>
              </a:rPr>
              <a:t>.</a:t>
            </a:r>
            <a:endParaRPr lang="sv-SE" i="1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F3DD17F-33A7-6EC4-9789-63DC6C05B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952" y="6414073"/>
            <a:ext cx="3493008" cy="6241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7791704-82B0-B5EE-7558-4B0EF5C66F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747965" y="8865087"/>
            <a:ext cx="728962" cy="6254263"/>
          </a:xfrm>
        </p:spPr>
        <p:txBody>
          <a:bodyPr/>
          <a:lstStyle/>
          <a:p>
            <a:br>
              <a:rPr lang="sv-SE" dirty="0"/>
            </a:br>
            <a:endParaRPr lang="sv-SE" dirty="0"/>
          </a:p>
        </p:txBody>
      </p:sp>
      <p:pic>
        <p:nvPicPr>
          <p:cNvPr id="5" name="Bild 2" descr="En bild som visar text, symbol, Teckensnitt, logotyp&#10;&#10;Automatiskt genererad beskrivning">
            <a:extLst>
              <a:ext uri="{FF2B5EF4-FFF2-40B4-BE49-F238E27FC236}">
                <a16:creationId xmlns:a16="http://schemas.microsoft.com/office/drawing/2014/main" id="{5EA6F2D8-FE53-F0BF-D2B8-FEBD516A1E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993" y="14259623"/>
            <a:ext cx="3153410" cy="57213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Bild 2">
            <a:extLst>
              <a:ext uri="{FF2B5EF4-FFF2-40B4-BE49-F238E27FC236}">
                <a16:creationId xmlns:a16="http://schemas.microsoft.com/office/drawing/2014/main" id="{7812B11C-16DF-E7C3-3C75-C7F9A6657D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429" y="13540167"/>
            <a:ext cx="2011045" cy="2011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5903627"/>
      </p:ext>
    </p:extLst>
  </p:cSld>
  <p:clrMapOvr>
    <a:masterClrMapping/>
  </p:clrMapOvr>
</p:sld>
</file>

<file path=ppt/theme/theme1.xml><?xml version="1.0" encoding="utf-8"?>
<a:theme xmlns:a="http://schemas.openxmlformats.org/drawingml/2006/main" name="Affisch A3 - Beige bakgrund - Logga till vänster">
  <a:themeElements>
    <a:clrScheme name="Svenska kyrkan">
      <a:dk1>
        <a:srgbClr val="000000"/>
      </a:dk1>
      <a:lt1>
        <a:srgbClr val="FFEBE1"/>
      </a:lt1>
      <a:dk2>
        <a:srgbClr val="7D0037"/>
      </a:dk2>
      <a:lt2>
        <a:srgbClr val="FFEBE1"/>
      </a:lt2>
      <a:accent1>
        <a:srgbClr val="7D0037"/>
      </a:accent1>
      <a:accent2>
        <a:srgbClr val="FFC3AA"/>
      </a:accent2>
      <a:accent3>
        <a:srgbClr val="FF785A"/>
      </a:accent3>
      <a:accent4>
        <a:srgbClr val="CDC3FF"/>
      </a:accent4>
      <a:accent5>
        <a:srgbClr val="BEE1C8"/>
      </a:accent5>
      <a:accent6>
        <a:srgbClr val="412B72"/>
      </a:accent6>
      <a:hlink>
        <a:srgbClr val="BC8E4C"/>
      </a:hlink>
      <a:folHlink>
        <a:srgbClr val="FF785A"/>
      </a:folHlink>
    </a:clrScheme>
    <a:fontScheme name="Dm Sans">
      <a:majorFont>
        <a:latin typeface="DM Sans 14pt Medium"/>
        <a:ea typeface=""/>
        <a:cs typeface=""/>
      </a:majorFont>
      <a:minorFont>
        <a:latin typeface="DM Sans 14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ffischmall Beige.potx" id="{85AC5EF0-EBA1-4E86-A8F6-EA048E38BF7F}" vid="{9C99EDDC-9104-4C58-85B5-810B13DE883B}"/>
    </a:ext>
  </a:extLst>
</a:theme>
</file>

<file path=ppt/theme/theme2.xml><?xml version="1.0" encoding="utf-8"?>
<a:theme xmlns:a="http://schemas.openxmlformats.org/drawingml/2006/main" name="1_Affisch A3 - Beige bakgrund - Logga till vänster">
  <a:themeElements>
    <a:clrScheme name="Svenska kyrkan">
      <a:dk1>
        <a:srgbClr val="000000"/>
      </a:dk1>
      <a:lt1>
        <a:srgbClr val="FFEBE1"/>
      </a:lt1>
      <a:dk2>
        <a:srgbClr val="7D0037"/>
      </a:dk2>
      <a:lt2>
        <a:srgbClr val="FFEBE1"/>
      </a:lt2>
      <a:accent1>
        <a:srgbClr val="7D0037"/>
      </a:accent1>
      <a:accent2>
        <a:srgbClr val="FFC3AA"/>
      </a:accent2>
      <a:accent3>
        <a:srgbClr val="FF785A"/>
      </a:accent3>
      <a:accent4>
        <a:srgbClr val="CDC3FF"/>
      </a:accent4>
      <a:accent5>
        <a:srgbClr val="BEE1C8"/>
      </a:accent5>
      <a:accent6>
        <a:srgbClr val="412B72"/>
      </a:accent6>
      <a:hlink>
        <a:srgbClr val="BC8E4C"/>
      </a:hlink>
      <a:folHlink>
        <a:srgbClr val="FF785A"/>
      </a:folHlink>
    </a:clrScheme>
    <a:fontScheme name="Dm Sans">
      <a:majorFont>
        <a:latin typeface="DM Sans 14pt Medium"/>
        <a:ea typeface=""/>
        <a:cs typeface=""/>
      </a:majorFont>
      <a:minorFont>
        <a:latin typeface="DM Sans 14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ffischmall Beige.potx" id="{85AC5EF0-EBA1-4E86-A8F6-EA048E38BF7F}" vid="{6C92C748-1172-4AC3-8BFC-2B62E696686D}"/>
    </a:ext>
  </a:extLst>
</a:theme>
</file>

<file path=ppt/theme/theme3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89A12D5C9E6114C90F9721F7CC3C632" ma:contentTypeVersion="4" ma:contentTypeDescription="Skapa ett nytt dokument." ma:contentTypeScope="" ma:versionID="892caec534ee4b1ca1cd6e991b772f65">
  <xsd:schema xmlns:xsd="http://www.w3.org/2001/XMLSchema" xmlns:xs="http://www.w3.org/2001/XMLSchema" xmlns:p="http://schemas.microsoft.com/office/2006/metadata/properties" xmlns:ns2="3783b4e7-5ff2-48b4-a497-71b1f9e1d8fd" targetNamespace="http://schemas.microsoft.com/office/2006/metadata/properties" ma:root="true" ma:fieldsID="53cb2f404a385fe94bd0a4d0457708ea" ns2:_="">
    <xsd:import namespace="3783b4e7-5ff2-48b4-a497-71b1f9e1d8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83b4e7-5ff2-48b4-a497-71b1f9e1d8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1EAAED-48F8-41E0-AC53-7E67693CFE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510C48-8C9D-43E7-AC19-61CBE6875D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83b4e7-5ff2-48b4-a497-71b1f9e1d8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A70180-2696-4627-A26E-0EAE9C9B7C7F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f0785fb4-7cd3-40c0-8122-f25147720244}" enabled="1" method="Standard" siteId="{3619ea90-fa6e-40bf-aa11-2d4a18ad768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Affischmall Beige</Template>
  <TotalTime>42</TotalTime>
  <Words>149</Words>
  <Application>Microsoft Office PowerPoint</Application>
  <PresentationFormat>Anpassad</PresentationFormat>
  <Paragraphs>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</vt:i4>
      </vt:variant>
    </vt:vector>
  </HeadingPairs>
  <TitlesOfParts>
    <vt:vector size="10" baseType="lpstr">
      <vt:lpstr>Aptos</vt:lpstr>
      <vt:lpstr>Arial</vt:lpstr>
      <vt:lpstr>DM Sans</vt:lpstr>
      <vt:lpstr>DM Sans Medium</vt:lpstr>
      <vt:lpstr>Trebuchet MS</vt:lpstr>
      <vt:lpstr>Wingdings 3</vt:lpstr>
      <vt:lpstr>Affisch A3 - Beige bakgrund - Logga till vänster</vt:lpstr>
      <vt:lpstr>1_Affisch A3 - Beige bakgrund - Logga till vänster</vt:lpstr>
      <vt:lpstr>Fasett</vt:lpstr>
      <vt:lpstr>BIBELDAGAR   där ord och bild får mötas med Juana &amp; Tina   22 februari 8 mars  3 maj i Vibble kapell  klockan 13-16  Vi kommer fördjupa oss i någon av texterna som är aktuella inför kommande söndagar.  Ledare: Christina Nimmerfalk,  diakon, bibliodramaledare Juana Baumann, präst  Anmälan senast 15/2, 1/3 och 26/4 till christina.nimmerfalk@svenskakyrkan.se tel: 073-091 93 28  (begränsat antal platser så först till kvarn) Kostnad: 50 kr ink. fika  Det krävs inga förkunskaper för att delta i bibliodrama, bara nyfikenhet och öppenhet att utforska mötet med texten, med hjälp av olika kreativa metoder, oss själva och vilja att dela med sig av sina upplevelser i gruppen.</vt:lpstr>
    </vt:vector>
  </TitlesOfParts>
  <Company>Svenska Kyrkan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Christina Nimmerfalk</dc:creator>
  <cp:lastModifiedBy>Christina Nimmerfalk</cp:lastModifiedBy>
  <cp:revision>7</cp:revision>
  <dcterms:created xsi:type="dcterms:W3CDTF">2025-01-30T10:23:23Z</dcterms:created>
  <dcterms:modified xsi:type="dcterms:W3CDTF">2025-02-06T13:12:18Z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0x010100F89A12D5C9E6114C90F9721F7CC3C632</vt:lpwstr>
  </property>
</Properties>
</file>